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703C62-2A0D-4C85-8F4F-122A6D279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5488A8-E45D-4450-956D-81E5A9F851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04D53F-6F21-4D8B-A979-3481D447D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91BD68-EF81-49F6-8AEB-390C51CBF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0C4981-1C4E-42ED-BE2D-21007DD333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A9F35E-AC13-4342-BA4F-1709941762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805A46-D435-4B93-8E35-FDE70C47B4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4DC0F5-CF5F-4420-8F7C-C245035ED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22F9DC-8F2C-4F8B-8A68-A29BD1FC1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2FC361-F95E-4752-9810-CD0E38CD2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624B94-E917-48D9-A4DC-96A822F4C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1104020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XXX项目PPP模式和F+EPC模式合作方案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项目背景与目标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PPP模式合作方案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F+EPC模式合作方案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两种模式对比分析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合作方案实施保障措施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项目背景与目标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近年来，国家大力推广PPP模式和F+EPC模式，鼓励社会资本参与公共基础设施建设。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随着城市化进程的加速，公共基础设施建设需求不断增长，传统政府投资模式难以满足市场需求。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PPP模式和F+EPC模式在技术创新、管理效率等方面具有优势，能够提高项目建设和运营效率。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通过项目建设，完善城市基础设施，提高城市综合承载能力。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完善基础设施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9907" r="2990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促进经济发展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项目建设将带动相关产业发展，促进区域经济增长。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项目建设将改善居民生活条件，提高居民生活质量。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提高效率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PPP模式和F+EPC模式在项目建设、运营等方面具有高效率特点，能够缩短建设周期，降低建设成本。</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创新驱动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PPP模式和F+EPC模式鼓励技术创新和管理创新，能够推动公共基础设施建设的可持续发展。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优势互补</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PPP模式和F+EPC模式能够充分发挥政府和社会资本各自的优势，实现资源优化配置和风险共担。</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合作模式选择原因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PPP模式合作方案</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优势</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缓解政府财政压力，提高公共服务供给效率。</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风险共担，利益共享，实现政府、社会资本和公众的多方共赢。</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引入社会资本，发挥市场机制作用，实现资源优化配置。</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PPP模式定义：政府与社会资本合作，共同提供公共产品或服务的一种模式。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PPP模式概述及优势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投资结构设计</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根据项目特点和需求，设计合理的投资结构，包括股权结构、债权结构等。</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政府付费</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政府通过财政预算安排支出，购买公共产品和服务。</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可行性缺口补助</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当使用者付费不足以满足社会资本或项目公司成本回收和合理回报时，由政府以财政补贴、股本投入、优惠贷款和其他优惠政策的形式给予社会资本或项目公司经济补助。</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使用者付费</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由项目最终用户直接付费购买公共产品和服务。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投资结构设计与回报机制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99" r="629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风险识别</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识别项目全生命周期内的潜在风险，包括政治风险、经济风险、社会风险等。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风险评估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对识别出的风险进行量化评估，确定风险等级和影响程度。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风险分担机制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根据风险分配优化、风险收益对等和风险可控等原则，在政府和社会资本间合理分配项目风险。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风险识别、评估及分担机制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监管架构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构建完善的监管体系，包括政府监管部门、社会公众和第三方机构等，确保项目合规运营。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采购方式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根据项目特点和需求，选择合适的采购方式，如公开招标、邀请招标、竞争性谈判等。同时，明确采购流程和标准，确保采购过程公开、透明、公正。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监管架构与采购方式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F+EPC模式合作方案</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F+EPC模式是指融资（Finance）+设计施工总承包（Engineering, Procurement, Construction）的合作模式，即政府或社会资本方通过招标等方式选定社会资本合作方，由社会资本合作方负责项目的融资、设计、建设和运营等全过程。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F+EPC模式定义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该模式整合了项目融资、设计、施工等关键环节，实现了项目整体效益最大化。同时，通过引入社会资本，减轻了政府财政压力，提高了公共服务供给效率和质量。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F+EPC模式特点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F+EPC模式概述及特点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根据项目特点和需求，设计合理的融资结构，包括股权融资、债权融资等。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融资结构</a:t>
            </a:r>
          </a:p>
        </p:txBody>
      </p:sp>
      <p:pic>
        <p:nvPicPr>
          <p:cNvPr id="5" name="Picture 5"/>
          <p:cNvPicPr>
            <a:picLocks noChangeAspect="1"/>
          </p:cNvPicPr>
          <p:nvPr/>
        </p:nvPicPr>
        <p:blipFill>
          <a:blip r:embed="rId2"/>
          <a:srcRect l="14292" r="142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综合考虑项目风险、市场利率等因素，确定合理的融资成本。</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融资成本</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根据项目建设周期和运营周期，确定合适的融资期限。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融资期限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融资方案设计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833" r="10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信誉和业绩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了解工程总承包商的历史业绩和信誉状况，选择有良好合作记录和口碑的企业。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技术实力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选择具有丰富经验和先进技术的工程总承包商，确保项目设计和施工的高质量。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考察工程总承包商的项目管理能力，包括进度控制、质量控制、成本控制等方面。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工程总承包商选择标准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https://d.book118.com/386211040205010045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2024-09-14T16:27:01.155</cp:lastPrinted>
  <dcterms:created xsi:type="dcterms:W3CDTF">2024-09-14T08:27:01Z</dcterms:created>
  <dcterms:modified xsi:type="dcterms:W3CDTF">2024-09-14T08:27:03Z</dcterms:modified>
</cp:coreProperties>
</file>