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6A8F8-4C90-4AF0-93D0-3BD62C8BD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0DA28-493C-401A-A1F0-E5702EEAF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5BD59-0989-41DE-9D10-AEAC65BBF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6643E-1A3A-4620-AC49-5E99D50A8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8C03CE-F678-486F-A86A-BAA7CECBE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E7A3F3-3BAF-404F-8CA3-78939AA69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01BE45-68CC-40BD-82ED-ECC075095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0C728-609C-4B68-9F66-3C34C5565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4581F-F7DC-4E10-A098-9855D951F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1CF5A-8950-4F4F-A559-44E45F61F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67822-438B-444D-A6C0-C9D4511BF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1202301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《统计学》完整袁卫-贾俊平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统计学基本概念与原理</a:t>
            </a:r>
          </a:p>
          <a:p>
            <a:r>
              <a:t>描述性统计方法及应用</a:t>
            </a:r>
          </a:p>
          <a:p>
            <a:r>
              <a:t>推论性统计方法及应用</a:t>
            </a:r>
          </a:p>
          <a:p>
            <a:r>
              <a:t>时间序列分析与预测技术探讨</a:t>
            </a:r>
          </a:p>
          <a:p>
            <a:r>
              <a:t>统计指数编制与评价体系构建</a:t>
            </a:r>
          </a:p>
          <a:p>
            <a:r>
              <a:t>统计决策理论与方法探讨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统计学是一门研究如何收集、整理、分析、解释和呈现数据的科学。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统计学在各个领域都有广泛的应用，如社会科学、医学、经济学等。它可以帮助我们更好地理解和解释各种现象，预测未来趋势，以及制定政策和决策。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统计学的定义及作用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数据类型与测量尺度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根据数据的性质，可以将其分为定类数据、定序数据、定距数据和定比数据四种类型。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测量尺度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测量尺度是用来衡量数据属性和特征的工具，包括名义尺度、顺序尺度、间距尺度和比例尺度四种。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总体是研究对象的全体，具有相同的性质和特征。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总体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样本是从总体中随机抽取的一部分个体，用于代表总体进行研究和分析。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样本是总体的一个子集，通过样本可以对总体进行推断和预测。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总体与样本的关系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总体与样本概念辨析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概率论基础知识回顾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事件与概率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事件是随机试验的结果，概率是事件发生的可能性大小。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条件概率与独立性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条件概率是指在某个条件下事件发生的概率，独立性是指两个事件的发生互不影响。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概率的性质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概率具有非负性、规范性、可加性和互斥性。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随机变量与分布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随机变量是用来描述随机试验结果的变量，分布是随机变量取值的概率分布。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描述性统计方法及应用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数据收集与整理过程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数据采集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通过调查、实验等方式收集原始数据。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设计调查问卷或实验方案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制定详细的数据收集计划，包括问卷设计、实验方案等。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明确调查目的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根据研究目标确定需要收集的数据类型和范围。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数据清洗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对收集到的数据进行预处理，包括删除重复数据、处理缺失值、异常值等。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数据整理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将数据按照研究需求进行分组、排序等处理。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结合具体案例，展示如何利用图表有效地展示数据和揭示数据背后的规律。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图表类型选择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根据数据类型和研究目的选择合适的图表类型，如柱状图、折线图、散点图等。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图表设计原则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遵循简洁明了、重点突出、易于理解等原则设计图表。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图表展示技巧及实例分析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计算均值、中位数和众数等反映数据集中趋势的统计量。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集中趋势度量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计算方差、标准差等反映数据离散程度的统计量。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离散程度度量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计算偏态系数和峰态系数等反映数据分布形态的统计量。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偏态与峰态度量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数值型数据描述性统计量计算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频数与频率计算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统计各类别数据的频数和频率。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比例与百分比计算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计算各类别数据的比例和百分比。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列联表分析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利用列联表分析两个分类变量之间的关系，计算卡方值等指标。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相对指标计算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计算结构相对指标、比例相对指标和比较相对指标等反映分类数据特征的统计量。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分类数据描述性统计量计算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推论性统计方法及应用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42" r="159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点估计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利用样本数据计算出一个具体的数值来估计总体参数，如样本均值、样本比例等。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区间估计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根据样本数据和一定的置信水平，构造一个包含总体参数的区间，即置信区间。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估计量的评价标准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无偏性、有效性、一致性等。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参数估计原理及方法介绍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假设检验的步骤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建立假设、选择检验统计量、确定拒绝域、计算p值、做出决策。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假设检验中的两类错误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第一类错误是拒绝正确的假设，第二类错误是接受错误的假设。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假设检验的基本思想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先对总体参数提出一个假设，然后利用样本信息来判断这个假设是否合理。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假设检验思想及步骤详解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通过比较不同组间的方差和组内方差，来判断不同组间的均值是否存在显著差异。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方差分析的基本思想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只考虑一个因素对结果的影响。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单因素方差分析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同时考虑多个因素对结果的影响。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多因素方差分析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方差分析在比较均值差异中应用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研究两个或多个变量之间关系的密切程度，通常用相关系数来衡量。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相关分析</a:t>
            </a:r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描述因变量与自变量之间的线性关系。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线性回归模型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研究一个因变量与一个或多个自变量之间的关系，并建立回归模型进行预测和控制。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回归分析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描述因变量与自变量之间的非线性关系。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非线性回归模型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相关与回归分析在探究关系中应用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https://d.book118.com/386212023012010043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1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2024-09-10T19:50:43.964</cp:lastPrinted>
  <dcterms:created xsi:type="dcterms:W3CDTF">2024-09-10T11:50:43Z</dcterms:created>
  <dcterms:modified xsi:type="dcterms:W3CDTF">2024-09-10T11:50:46Z</dcterms:modified>
</cp:coreProperties>
</file>