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A0EC8-055C-4E7C-BA4A-1A8D3ED6E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86C10-B809-4A51-ABE0-0A5DD0AEF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37734-3DA0-4308-9830-EEA838179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9A9E3F-13CA-4174-AC8A-09A498C81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182B59-4D0A-41E4-8578-B4AD29BDC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E93708-6F88-49C5-A695-F2C29939F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2C8927-B136-4B14-9160-09ECF4024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B52CB3-41E6-4F4D-9590-21222D850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C00120-F62B-4C1D-AD28-E5FEBB86E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C6BEC-657B-4AFD-BC70-492A57CBA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CCD14-6FAF-4B9F-A3C9-10615B6E4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21402400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静脉输液治疗与护理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静脉输液治疗基础知识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静脉输液护理操作流程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静脉输液治疗常见问题及处理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特殊情况下的静脉输液护理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静脉输液护理的注意事项与建议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静脉输液治疗基础知识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06" b="262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静脉输液治疗定义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静脉输液治疗：是指通过静脉血管将药物、营养物质、血液等输送到体内，以达到治疗疾病、补充营养、维持生命体征等目的的一种治疗方法。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静脉输液治疗是一种常用的临床治疗方法，特别是在危重病人的抢救、手术病人的支持以及慢性疾病的长期治疗等方面发挥着重要作用。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通过静脉输液将抗生素等药物输送到感染部位，达到有效控制感染的目的。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对于无法进食或消化吸收不良的患者，静脉输液可以提供必要的营养物质，维持患者的生命活动。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补充营养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对于严重腹泻、呕吐、高热等导致的水电解质失衡患者，静脉输液可以补充丢失的水分和电解质，维持内环境的稳定。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纠正水电解质平衡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对于休克患者，通过静脉输液快速补充血容量，升高血压，改善组织灌注，挽救患者的生命。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抢救休克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静脉输液治疗目的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24837" b="2483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静压原理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利用液体静压原理，使液体从高压的输液袋通过导管流入静脉血管，再进入血液循环系统，输送到全身各部位。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重力原理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利用重力作用，使液体从输液袋流入导管，再进入静脉血管。在重力输液过程中，导管和静脉血管必须保持一定的高度差，以便形成一定的重力势能差，促使液体流动。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心脏泵血原理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在血液循环过程中，心脏的收缩和舒张作用形成压力差，推动血液流动。通过静脉输液将药物、营养物质等输送到心脏，再由心脏将血液泵送到全身各部位，实现治疗和营养支持的目的。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静脉输液治疗原理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静脉输液护理操作流程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了解患者病情、用药史、过敏史等，评估是否适合进行静脉输液。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08" r="15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准备药品和器具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250" r="21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选择血管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核对药品名称、剂量、有效期等信息，准备输液器、注射器、胶带等器具。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选择粗直、弹性好的血管，避开关节、静脉瓣膜等位置。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静脉输液前准备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记录护理记录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记录输液时间、药品名称、剂量、滴速等信息，观察患者反应及护理效果。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调节滴速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根据患者年龄、病情及药物性质调节滴速，一般成人40-60滴/分，儿童20-40滴/分。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穿刺血管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用注射器针头斜面朝上，与皮肤呈15-30度角进针，见回血后平行推送针头，固定针头。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消毒皮肤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用碘伏或酒精棉球擦拭准备穿刺的血管部位。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扎止血带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在穿刺部位上方约5cm处扎止血带，松弛适度。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静脉输液操作步骤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98" r="167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633" r="176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观察患者有无过敏反应、输液反应等情况，及时处理。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观察反应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输液完毕后，先拔出针头，再移除止血带，用无菌棉签按压穿刺点片刻，避免出血和淤血。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拔针与按压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清理用过的器具，分类处理垃圾。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整理用物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记录患者输液后的反应及护理效果，为后续护理提供参考。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记录护理效果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静脉输液治疗常见问题及处理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https://d.book118.com/386214024002010033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2024-09-01T09:46:10.372</cp:lastPrinted>
  <dcterms:created xsi:type="dcterms:W3CDTF">2024-09-01T01:46:10Z</dcterms:created>
  <dcterms:modified xsi:type="dcterms:W3CDTF">2024-09-01T01:46:12Z</dcterms:modified>
</cp:coreProperties>
</file>