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C79DE-7BE2-4F42-B29D-4FC481F5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32883-DA45-47F0-ACA5-77428C63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94489-919D-4AD4-BD97-110824E29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FDF24-8898-4310-A670-DF60F7FE8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C46F2A-F477-43F4-80AB-D0089A87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1A827-0174-4452-B629-93BE861C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1637C-C9CB-4523-A0CE-7E7177AF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37A79-D8A4-4409-8414-A7665D19E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B8ED5-DF79-422B-9D51-335AA5D7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2FF5F-563F-4FDE-A5C9-6CE165064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7B414-EB2F-4CD2-8A61-71D316299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1514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质量管理的问题预防和解决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问题解决方法和工具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通过预防和解决质量问题，提高产品的稳定性和可靠性，满足客户需求，增强市场竞争力。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减少因质量问题导致的返工、维修和退货等成本，提高生产效率和经济效益。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优化产品质量和客户体验，提升品牌形象和客户忠诚度。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介绍公司的质量管理体系，包括质量方针、目标、组织结构、职责和权限等。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问题预防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阐述在产品设计、生产、检验等环节采取的预防措施，以减少质量问题的发生。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描述针对已出现的质量问题，如何进行调查、分析、处理和跟踪，确保问题得到有效解决。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介绍如何通过收集和分析质量数据，识别改进机会，推动持续改进，提高质量管理水平。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质量管理信息化程度提高，运用ERP、MES等系统实现质量数据实时采集、分析和处理。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多数企业已建立质量管理体系，通过ISO9001等认证，实现流程化、标准化管理。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企业普遍重视质量改进，通过PDCA循环、六西格玛等方法实现持续改进。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当前质量管理状况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部分企业缺乏质量文化，员工质量意识不强，导致质量问题频发。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质量文化缺失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应对变革能力不足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企业内部部门间沟通不足，质量目标与业务目标不一致，影响质量提升。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面对市场快速变化和新技术应用，企业应对变革的能力不足，导致质量竞争力下降。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客户满意度下降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质量问题导致客户投诉增加，满意度下降，影响企业声誉和品牌形象。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质量问题引发返工、维修等额外成本，降低企业盈利能力。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市场竞争力减弱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质量问题影响产品质量和性能，降低企业在市场中的竞争力。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问题的影响和后果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建立全面质量管理体系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包括质量策划、质量控制、质量保证和质量改进等方面，确保质量管理的全面性和系统性。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制定详细的质量标准和流程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明确产品、服务的质量要求和工作流程，使质量管理工作有章可循。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定期评估质量管理体系的有效性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通过内部审核、管理评审等方式，及时发现和纠正质量管理体系中存在的问题。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加强过程控制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对关键过程和特殊过程实施重点控制，确保产品、服务质量的稳定性和一致性。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实施监督和检查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通过定期或不定期的监督和检查，确保各项工作严格按照质量标准和流程进行。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及时反馈和处理问题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对监督和检查中发现的问题，及时反馈给相关部门和人员，并跟踪处理结果，确保问题得到有效解决。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强化过程控制和监督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提升员工技能水平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通过技能培训、技能竞赛等方式，提高员工的技能水平和操作能力，减少因人为因素导致的质量问题。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鼓励员工参与质量管理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鼓励员工积极参与质量改进、质量创新等活动，激发员工的创造力和主动性。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加强质量意识教育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通过培训、宣传等方式，提高员工对质量重要性的认识，增强质量意识。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392" r="1339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提升员工质量意识和技能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https://d.book118.com/386215145122010034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2024-09-03T18:17:35.936</cp:lastPrinted>
  <dcterms:created xsi:type="dcterms:W3CDTF">2024-09-03T10:17:35Z</dcterms:created>
  <dcterms:modified xsi:type="dcterms:W3CDTF">2024-09-03T10:17:37Z</dcterms:modified>
</cp:coreProperties>
</file>