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49B50-F2BA-45DD-B3DE-4D60555DB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72266-1F64-4D91-8BBF-35904B677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92227-58E5-4FDF-83E3-28E0F8171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75FEA-0DB7-41DD-962B-369095E62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894E35-DF02-4D5D-AA79-1B2727DCD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20DFFA-9246-44CD-B2A8-82C908838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E2637B-DBB0-4705-A805-F345D7330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0E54F-34B9-4CBA-AD3D-B57E4BC3A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19ED7-E23E-4C6E-AB77-F6C4D36EF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146F2-55C0-4722-A80C-5586E91AD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83025-74BA-4884-BABA-2506C6A67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200131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2023年版《脑卒中后吞咽障碍患者进食护理》解读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脑卒中后吞咽障碍概述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患者进食护理原则及措施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营养支持与饮食调整策略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心理护理在进食过程中应用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提高对脑卒中后吞咽障碍患者进食护理的重视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脑卒中后吞咽障碍是常见的并发症，严重影响患者的营养摄入和生活质量。通过解读指南，希望医护人员能够更加关注患者的进食问题，采取合理的护理措施。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规范脑卒中后吞咽障碍患者的进食护理操作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目前，对于脑卒中后吞咽障碍患者的进食护理存在操作不规范、评估不准确等问题。本指南旨在提供标准化的护理流程，指导医护人员科学、有效地进行进食护理。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促进患者康复和减少并发症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通过规范的进食护理，可以改善患者的营养状况，促进吞咽功能的恢复，降低误吸、肺部感染等并发症的发生率。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脑卒中后吞咽障碍的定义和评估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患者进食护理的原则和措施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并发症的预防和处理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医护人员培训和教育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介绍脑卒中后吞咽障碍的概念、分类以及常用的评估工具和方法。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阐述针对脑卒中后吞咽障碍患者的进食护理原则，包括饮食调整、进食方式选择、口腔护理等方面的具体措施。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探讨如何预防和处理脑卒中后吞咽障碍患者可能出现的并发症，如误吸、肺部感染等，提供相应的护理措施和建议。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强调对医护人员进行专业培训和教育的重要性，提高他们对脑卒中后吞咽障碍患者进食护理的认知和技能水平。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脑卒中后吞咽障碍概述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脑卒中后吞咽障碍是指由于脑卒中导致吞咽功能受损，使食物或液体在口腔、咽腔或食管中推进受阻，从而引起的一系列临床症状。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根据吞咽障碍的部位和性质，可分为口腔期、咽腔期和食管期吞咽障碍；根据临床表现，可分为轻度、中度和重度吞咽障碍。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脑卒中导致大脑皮质或脑干受损，影响吞咽中枢及其相关神经通路的功能，从而引起吞咽障碍。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高龄、脑卒中严重程度、合并认知障碍、吸入性肺炎病史等是脑卒中后吞咽障碍的危险因素。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吞咽困难、咳嗽、呛咳、误吸、反复肺部感染、营养不良等。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详细询问病史、观察临床表现、进行吞咽功能评估和相关检查，如X线吞咽造影检查、内窥镜检查等。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患者进食护理原则及措施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安静、舒适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适宜的光线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适当的温度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为患者提供安静、无干扰的进食环境，减少外界刺激，有助于患者集中精力进行吞咽。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确保进食区域光线柔和、充足，以便患者能够清晰地看到食物和餐具。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保持室内温度适宜，避免过热或过冷，以确保患者舒适地进行吞咽。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保持良好进食环境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39" r="167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根据患者吞咽障碍的程度和类型，选择适当的食物质地和形状，如软食、半流食或糊状食物。避免过硬、过干或难以咀嚼的食物。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选用适合患者的餐具，如勺子、叉子或吸管等。对于某些患者，可能需要使用特制的餐具，如带有角度的勺子或加粗的吸管，以方便吞咽。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选择合适食物与餐具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餐具选择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进食姿势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根据患者的具体情况，调整进食姿势。一般来说，坐直身体、稍微前倾的姿势有助于吞咽。避免平躺或头部后仰的姿势。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进食技巧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指导患者采用正确的吞咽技巧，如先深呼吸、然后小口吞咽、多次咀嚼等。鼓励患者在吞咽前先进行口腔运动练习，如舌头上下左右移动、鼓腮等，以增加口腔肌肉的灵活性和协调性。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调整进食姿势和技巧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营养支持与饮食调整策略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https://d.book118.com/386220013123010051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2024-09-17T07:52:44.529</cp:lastPrinted>
  <dcterms:created xsi:type="dcterms:W3CDTF">2024-09-16T23:52:44Z</dcterms:created>
  <dcterms:modified xsi:type="dcterms:W3CDTF">2024-09-16T23:52:46Z</dcterms:modified>
</cp:coreProperties>
</file>