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71AA9-CDCF-453E-B2AC-197A267FA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2DFB9-0D5D-41D7-B0D3-044EB9D79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50501-6B7D-4722-90C5-63020C70D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3716E-3638-4F49-BB0B-7E3EF2A15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AD1BB1-A5B8-4220-AE4F-09023E44D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52C399-BEF3-45A2-95FB-E36CF761B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FB7DF6-0D19-4A45-85F1-922FB4831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ED79C-9387-4D17-B5B3-69636C170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A5097-3503-43B1-B796-63BFC44C5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677B7-295B-4DD6-B5DA-E0E906030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294F3-222F-47E8-B2FD-BB68E4032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2003205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双人法心肺复苏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双人法心肺复苏的步骤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心肺复苏的注意事项与技巧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心肺复苏的培训与实施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心肺复苏是一种紧急医疗技术，用于在心脏骤停的情况下恢复患者的生命体征。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心肺复苏能够迅速恢复患者的血液循环，保证大脑和心脏等重要器官的血液供应，对于挽救患者生命至关重要。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心肺复苏技术自20世纪60年代开始发展，经过多年的研究和改进，已经成为现代急救医学的重要组成部分。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随着医学科技的进步，心肺复苏技术也在不断发展和完善，包括更高效的按压手法、更科学的呼吸方式以及新的药物应用等方面的改进。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双人法心肺复苏的步骤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在开始CPR之前，确保周围环境安全，移除可能对施救者和患者造成伤害的障碍物。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在开始CPR之前，呼叫其他救援人员或拨打急救电话，寻求专业医疗援助。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检查意识和呼吸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快速检查患者是否有意识、是否有正常呼吸。如果没有，立即开始CPR。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CPR操作前的准备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选择正确的按压位置，通常在患者胸骨的下半部分。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施救者应呈跪姿，将一只手的手掌根部放在按压位置上。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施救者应利用上半身的重量进行按压，确保按压深度和频率正确，通常为5-6厘米，每分钟100-120次。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将患者的头部偏向一侧，清除口鼻内的异物或呕吐物。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头偏向一侧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125" r="3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下巴抬高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清理呼吸道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将患者的下巴抬高，使下颌角与耳垂的连线和地面垂直。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如果呼吸道有异物阻塞，使用海姆立克急救法或其他适当的方法清除异物。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22" r="16222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148" r="914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549" r="17549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866" r="19866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捏住患者的鼻子，对患者的口腔进行吹气，确保吹气充分且无漏气。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每按压30次后进行2次人工呼吸。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捏鼻吹气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吹气频率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在CPR过程中，观察患者是否有任何反应，如出现自主呼吸、恢复意识等。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在CPR过程中，定期检查患者的脉搏，以评估循环是否恢复。如果脉搏存在且有力，则考虑停止CPR。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循环的评估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在CPR过程中，持续呼叫急救电话或等待专业医疗人员到达，以便在必要时接管患者的复苏工作。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专业医疗援助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循环与复苏的评估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心肺复苏的注意事项与技巧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https://d.book118.com/386220032055010041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2024-09-08T04:32:56.428</cp:lastPrinted>
  <dcterms:created xsi:type="dcterms:W3CDTF">2024-09-07T20:32:56Z</dcterms:created>
  <dcterms:modified xsi:type="dcterms:W3CDTF">2024-09-07T20:32:58Z</dcterms:modified>
</cp:coreProperties>
</file>