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83170-15E7-446C-8DF5-EA0CE345A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0CF8D-27B1-487D-BEED-66C8B83DE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FFFE2-A276-4893-BC65-5810A711C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FE770-6BF5-4CBE-9C86-799532BDA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EC637-5BA0-4D2A-BD95-5D6C956A5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E1E41-613E-4079-B167-3019B33F3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9927D9-78A6-43D4-858A-4252BEA50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7CC27-D5B0-4688-9B77-038464DA3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9BCB2-DB67-492C-81E5-C2BE4E39B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FE1AB-04B0-4ED9-AACA-FFBA125B4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86B23-0CE6-435C-896A-4C03074B9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202310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移动电商平台Wish课件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Wish平台概述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Wish平台运营模式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Wish平台产品分类与选品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Wish平台营销策略与工具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Wish平台风险防范与合规经营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Wish平台未来展望与趋势分析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Wish平台概述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Wish平台主要覆盖服饰、饰品、家居用品、电子产品等多个品类。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Wish是一款全球性的移动电商平台，成立于2010年，总部位于美国硅谷。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Wish致力于为全球消费者提供物美价廉的商品，主要以低价和个性化推送为特色。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Wish平台简介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2010年，Wish成立，初期专注于为美国市场提供移动购物服务。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2013年，Wish开始进军国际市场，迅速在全球范围内获得用户青睐。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2014年，Wish推出个性化推送功能，根据用户兴趣和购物习惯为其推荐相关商品。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2018年，Wish上市，成为全球最大的移动电商平台之一。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Wish平台发展历程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Wish平台特点与优势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个性化推送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Wish采用智能算法，根据用户的兴趣和购物习惯为其推送相关商品，提高购物体验。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移动端优先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Wish专注于移动端购物体验，为用户提供便捷的购物渠道。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价格优势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Wish平台上的商品价格普遍较低，吸引了大批价格敏感的消费者。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全球覆盖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Wish已覆盖全球多个国家和地区，为全球消费者提供购物服务。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Wish平台运营模式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Wish平台采取邀请制入驻方式，商户需通过平台审核后才能入驻。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入驻商户需具备合法经营资质，包括企业营业执照、税务登记证等，并确保所售商品符合相关法律法规和平台规定。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商户入驻与资质要求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资质要求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商户入驻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产品上架与推广策略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产品上架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商户需按照平台要求上传商品信息，包括商品图片、描述、价格等，确保信息的准确性和完整性。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Wish平台提供多种推广工具，如关键词广告、促销活动等，商户可根据需求选择合适的推广方式，提高商品曝光率和销售量。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Wish平台与多家物流公司合作，为商户提供高效、稳定的物流服务，确保商品按时送达。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Wish平台重视售后服务，提供退换货、维修等服务，保障消费者权益。同时，商户也应积极处理消费者问题，提高客户满意度。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物流配送与售后服务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https://d.book118.com/386220231003010040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2024-09-06T03:45:03.493</cp:lastPrinted>
  <dcterms:created xsi:type="dcterms:W3CDTF">2024-09-05T19:45:03Z</dcterms:created>
  <dcterms:modified xsi:type="dcterms:W3CDTF">2024-09-05T19:45:05Z</dcterms:modified>
</cp:coreProperties>
</file>