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A8752-64DC-4C92-A1B4-87EB61B62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83384-3F65-44E1-A3E2-5A6978B8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C8D3B-6B5A-49E6-BD1C-5425187B9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FFEE1-A905-44CB-A3A1-7B9BDE080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03A4C-CE06-49E3-B234-1352C800D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033A34-63F7-4D00-A426-9750F288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0234D-5143-4B38-958A-6F0C84D8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79783-BCA5-4092-B15C-38B5A1CC3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9B13D-9FDA-4CE3-AB64-4F0B87D0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D153D-6BF5-4CE0-A456-551F1F1AE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CA5AE-705B-452A-B950-5DCFAA88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2110003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保温瓶的营销方案和策略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销售与售后服务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户外运动爱好者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上班族和上学族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家庭主妇和老人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轻便易携带，方便使用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外观设计美观，符合个人审美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保温性能好，能长时间保持水温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91" r="1599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354794" y="1266825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02344" y="2579656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480018" y="3830669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11607" y="5068919"/>
            <a:ext cx="333375" cy="3333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39110" y="1519335"/>
            <a:ext cx="3718897" cy="190966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8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竞争对手一：品牌A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710363" y="1236519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竞争对手二：品牌B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253493" y="2549350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竞争对手三：品牌C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918277" y="3839345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竞争对手四：品牌D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80227" y="5038613"/>
            <a:ext cx="5449408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竞争对手五：品牌E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针对追求品质生活的消费者，提供优质、高性能的保温瓶产品。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健康饮水倡导者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强调保温瓶在保持饮用水温度、确保饮水安全方面的优势，满足消费者对健康饮水需求。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礼品市场定位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将保温瓶作为礼品，满足送礼需求，提升品牌形象。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12161" b="12161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高效保温性能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采用先进的真空隔绝技术，有效保持水温，满足消费者在不同场景下的饮水需求。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多功能设计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具备保温、保冷、便携等多重功能，适用于家庭、办公室、户外等多种场景。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安全材质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选用食品级不锈钢和无毒塑料材质，确保产品质量和饮用安全。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时尚设计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结合现代设计理念，打造外观时尚、简约的保温瓶产品，满足消费者对美的追求。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与竞品的差异化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强调绿色环保理念，采用可循环利用的材质，降低对环境的负担。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提供个性化定制服务，满足消费者对个性化产品的需求，提升品牌忠诚度。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采用独特的真空隔绝技术，提高保温性能，满足消费者对高品质生活的追求。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https://d.book118.com/386221100032010041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2024-09-07T23:16:03.250</cp:lastPrinted>
  <dcterms:created xsi:type="dcterms:W3CDTF">2024-09-07T15:16:03Z</dcterms:created>
  <dcterms:modified xsi:type="dcterms:W3CDTF">2024-09-07T15:16:05Z</dcterms:modified>
</cp:coreProperties>
</file>