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219054-D836-4391-A8C6-028A4168F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B8C59D-05E9-4F3B-BFDD-F2FA47E02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554640-A8EC-41B5-964E-38C415647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0CE3AE-3636-42C6-8E76-8B7687023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3443F4-E0A0-48DE-A01B-2F694698E8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ECECFA-9554-4CAC-A460-7000BB482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0D3329-E061-4EB5-8119-EEEB14F53A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319F7B-EF22-46F5-AC4E-992B19B378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7825E1-4459-478C-930F-0AEDDE419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E124CF-D317-47ED-9ACE-B8864F252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0704C9-CDF6-4FB6-A441-83FE89EE5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6221122124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硬件加速实时渲染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实时渲染引言与背景
 硬件加速渲染原理
 渲染管线与流程
 顶点处理与几何处理
 光栅化与像素处理
 纹理映射与采样
 着色器与并行计算
 优化与未来发展方向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实时渲染引言与背景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硬件加速实时渲染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实时渲染引言与背景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实时渲染引言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1.实时渲染是一种利用计算机图形处理技术，将3D模型、光照、纹理等要素实时计算并输出到显示设备的渲染方式。</a:t>
            </a:r>
          </a:p>
          <a:p>
            <a:r>
              <a:t>2.随着游戏、虚拟现实、增强现实等领域的飞速发展，实时渲染技术得到了广泛应用和关注。</a:t>
            </a:r>
          </a:p>
          <a:p>
            <a:r>
              <a:t>3.实时渲染技术需要不断提高计算效率和图像质量，以满足日益增长的需求。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实时渲染背景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1.实时渲染技术的发展可以追溯到上世纪90年代，当时的技术主要应用在游戏领域。</a:t>
            </a:r>
          </a:p>
          <a:p>
            <a:r>
              <a:t>2.随着计算机硬件的不断进步，实时渲染技术逐渐应用到更多领域，如影视制作、科学可视化等。</a:t>
            </a:r>
          </a:p>
          <a:p>
            <a:r>
              <a:t>3.目前，实时渲染技术已经成为计算机图形学领域的重要分支，未来还有广阔的发展空间。</a:t>
            </a:r>
          </a:p>
          <a:p>
            <a:r>
              <a:t>以上内容仅供参考，具体内容可以根据您的需求进行调整优化。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硬件加速渲染原理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硬件加速实时渲染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硬件加速渲染原理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硬件加速渲染原理概述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1.利用专用硬件提高渲染速度：硬件加速渲染利用图形处理单元（GPU）等专用硬件，大幅提高渲染速度和效率，满足实时渲染的需求。</a:t>
            </a:r>
          </a:p>
          <a:p>
            <a:r>
              <a:t>2.解放中央处理器（CPU）资源：通过硬件加速，减轻CPU负担，使其能够更好地处理其他任务，提升整体性能。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硬件加速渲染架构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1.统一渲染架构：基于GPU的统一渲染架构，能够实现顶点着色、像素着色等渲染流程，提高渲染效率。</a:t>
            </a:r>
          </a:p>
          <a:p>
            <a:r>
              <a:t>2.可编程渲染管线：通过可编程渲染管线，开发者能够灵活控制渲染过程，实现更为复杂和精细的渲染效果。</a:t>
            </a:r>
          </a:p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硬件加速渲染原理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硬件加速渲染技术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1.实时阴影映射技术：通过硬件加速的实时阴影映射技术，能够在场景中实时生成阴影效果，提高画面真实感。</a:t>
            </a:r>
          </a:p>
          <a:p>
            <a:r>
              <a:t>2.环境光遮蔽技术：利用硬件加速，实现环境光遮蔽效果，增强画面明暗对比和层次感。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硬件加速渲染优化策略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1.批处理和裁剪技术：通过批处理和裁剪技术，减少不必要的渲染操作，提高渲染效率。</a:t>
            </a:r>
          </a:p>
          <a:p>
            <a:r>
              <a:t>2.多线程渲染：利用多线程技术，实现并行渲染，进一步提高渲染速度。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硬件加速渲染原理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硬件加速渲染发展趋势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1.实时光线追踪：实时光线追踪技术能够实现更为真实的光线效果，是未来硬件加速渲染的重要发展趋势。</a:t>
            </a:r>
          </a:p>
          <a:p>
            <a:r>
              <a:t>2.深度学习优化：结合深度学习技术，优化渲染过程，进一步提高渲染效率和画面质量。</a:t>
            </a:r>
          </a:p>
          <a:p>
            <a:r>
              <a:t>以上内容仅供参考，如有需要，建议您查阅相关网站。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渲染管线与流程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硬件加速实时渲染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渲染管线与流程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渲染管线概述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1.渲染管线是3D图形渲染的核心流程，负责将3D模型转化为2D图像。</a:t>
            </a:r>
          </a:p>
          <a:p>
            <a:r>
              <a:t>2.渲染管线主要包括几何处理、光栅化、纹理贴图、着色和输出合并等步骤。</a:t>
            </a:r>
          </a:p>
          <a:p>
            <a:r>
              <a:t>3.随着硬件技术的发展，渲染管线不断优化，提高了渲染效率和图像质量。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几何处理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1.几何处理是渲染管线的第一步，负责处理3D模型的几何数据。</a:t>
            </a:r>
          </a:p>
          <a:p>
            <a:r>
              <a:t>2.通过顶点着色器对顶点进行变换和光照计算，为后续的渲染步骤提供基础数据。</a:t>
            </a:r>
          </a:p>
          <a:p>
            <a:r>
              <a:t>3.几何处理的性能优化是提高整体渲染效率的关键。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渲染管线与流程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1.光栅化是将3D几何数据转化为2D像素数据的过程。</a:t>
            </a:r>
          </a:p>
          <a:p>
            <a:r>
              <a:t>2.通过插值计算，确定每个像素点的颜色、深度和纹理坐标。</a:t>
            </a:r>
          </a:p>
          <a:p>
            <a:r>
              <a:t>3.光栅化的优化能够提高图像质量和渲染速度。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纹理贴图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1.纹理贴图是将2D图像映射到3D模型表面的过程，增加了模型的视觉细节。</a:t>
            </a:r>
          </a:p>
          <a:p>
            <a:r>
              <a:t>2.纹理采样和过滤技术的优化能够提高图像质量和渲染效率。</a:t>
            </a:r>
          </a:p>
          <a:p>
            <a:r>
              <a:t>3.随着硬件加速技术的发展，纹理贴图的性能得到大幅提升。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光栅化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渲染管线与流程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着色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1.着色是渲染管线中的关键步骤，负责计算每个像素点的最终颜色。</a:t>
            </a:r>
          </a:p>
          <a:p>
            <a:r>
              <a:t>2.通过像素着色器实现各种光照和特效效果，提高了图像的视觉效果。</a:t>
            </a:r>
          </a:p>
          <a:p>
            <a:r>
              <a:t>3.着色技术的优化能够提高图像质量和渲染速度。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输出合并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1.输出合并是渲染管线的最后一步，负责将计算得到的像素数据输出到屏幕上。</a:t>
            </a:r>
          </a:p>
          <a:p>
            <a:r>
              <a:t>2.通过深度测试和混合等技术，确保最终输出的图像质量。</a:t>
            </a:r>
          </a:p>
          <a:p>
            <a:r>
              <a:t>3.输出合并的优化能够提高渲染效率和图像质量，减少视觉瑕疵。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顶点处理与几何处理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硬件加速实时渲染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顶点处理与几何处理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顶点处理概述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1.顶点处理是实时渲染中的关键步骤，涉及对3D模型顶点数据的变换、光照和裁剪等操作。</a:t>
            </a:r>
          </a:p>
          <a:p>
            <a:r>
              <a:t>2.随着硬件技术的发展，顶点处理逐渐转移到GPU上进行，提高了处理效率和渲染性能。</a:t>
            </a:r>
          </a:p>
          <a:p>
            <a:r>
              <a:t>3.现代的顶点处理技术结合深度学习和神经网络，实现了更为精细和逼真的渲染效果。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几何处理的重要性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1.几何处理是实现高质量渲染的关键环节，负责对3D模型的几何数据进行优化和处理。</a:t>
            </a:r>
          </a:p>
          <a:p>
            <a:r>
              <a:t>2.通过几何处理，可以提高模型的细节层次和视觉效果，增强渲染结果的逼真度。</a:t>
            </a:r>
          </a:p>
          <a:p>
            <a:r>
              <a:t>3.几何处理技术的研究与发展，对于推动实时渲染技术的进步具有重要意义。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顶点处理与几何处理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顶点缓冲区对象（VBO）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1.顶点缓冲区对象（VBO）是一种用于存储顶点数据的缓冲区，可以提高顶点处理的效率。</a:t>
            </a:r>
          </a:p>
          <a:p>
            <a:r>
              <a:t>2.通过使用VBO，可以避免频繁的CPU-GPU数据传输，降低了渲染过程中的性能开销。</a:t>
            </a:r>
          </a:p>
          <a:p>
            <a:r>
              <a:t>3.VBO的结合使用和多线程处理技术，可以进一步优化实时渲染的性能。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顶点着色器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1.顶点着色器是用于处理顶点数据的可编程单元，可以实现复杂的顶点变换和光照计算。</a:t>
            </a:r>
          </a:p>
          <a:p>
            <a:r>
              <a:t>2.顶点着色器的引入，使得开发者可以更加灵活地控制渲染过程，提高了渲染结果的精度和视觉效果。</a:t>
            </a:r>
          </a:p>
          <a:p>
            <a:r>
              <a:t>3.随着硬件技术的不断发展，顶点着色器的性能和功能也在不断提升，为实时渲染提供了更为强大的支持。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顶点处理与几何处理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曲面细分技术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1.曲面细分技术是一种几何处理技术，通过对模型进行细分，提高模型的细节层次和逼真度。</a:t>
            </a:r>
          </a:p>
          <a:p>
            <a:r>
              <a:t>2.曲面细分技术可以避免模型在渲染过程中出现锯齿和不平滑的现象，提高了渲染结果的质量。</a:t>
            </a:r>
          </a:p>
          <a:p>
            <a:r>
              <a:t>3.结合使用曲面细分技术和其他渲染技术，可以实现更为精细和逼真的渲染效果。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几何着色器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1.几何着色器是一种可编程单元，用于处理模型的几何数据，可以实现复杂的几何变换和光照计算。</a:t>
            </a:r>
          </a:p>
          <a:p>
            <a:r>
              <a:t>2.通过使用几何着色器，可以实现更为精细和逼真的渲染效果，提高模型的视觉效果和渲染性能。</a:t>
            </a:r>
          </a:p>
          <a:p>
            <a:r>
              <a:t>3.几何着色器的引入，为实时渲染提供了更为灵活和强大的处理能力，推动了渲染技术的发展。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https://d.book118.com/386221122124010034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31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实时渲染引言与背景</vt:lpstr>
      <vt:lpstr> 实时渲染引言与背景</vt:lpstr>
      <vt:lpstr> 硬件加速渲染原理</vt:lpstr>
      <vt:lpstr> 硬件加速渲染原理</vt:lpstr>
      <vt:lpstr> 硬件加速渲染原理</vt:lpstr>
      <vt:lpstr> 硬件加速渲染原理</vt:lpstr>
      <vt:lpstr> 渲染管线与流程</vt:lpstr>
      <vt:lpstr> 渲染管线与流程</vt:lpstr>
      <vt:lpstr> 渲染管线与流程</vt:lpstr>
      <vt:lpstr> 渲染管线与流程</vt:lpstr>
      <vt:lpstr> 顶点处理与几何处理</vt:lpstr>
      <vt:lpstr> 顶点处理与几何处理</vt:lpstr>
      <vt:lpstr> 顶点处理与几何处理</vt:lpstr>
      <vt:lpstr> 顶点处理与几何处理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2024-09-03T20:07:26.135</cp:lastPrinted>
  <dcterms:created xsi:type="dcterms:W3CDTF">2024-09-03T12:07:26Z</dcterms:created>
  <dcterms:modified xsi:type="dcterms:W3CDTF">2024-09-03T12:07:28Z</dcterms:modified>
</cp:coreProperties>
</file>