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8BD32-5E20-441E-ACBF-F3705D45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F493-1039-416E-96B3-3A122C6A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C1AFA-0A4A-4F1F-A172-4CD14928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BD1F3-38CB-4AA3-BED9-8BFCCB18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EEB52-4FCB-4A44-A28C-F5C716F6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20D70-A52D-402C-BC5E-9D7503F9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C5975-BB5A-4B54-BCEE-382CD788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A5D5A-343F-49B8-B612-E4F1C15E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141DD-4A95-4F54-A831-08AAFDDE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098F2-F404-4E89-B937-27DE4962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E6871-BDBD-46DD-B138-C6CE6C14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61" r:id="rId2"/>
    <p:sldLayoutId id="2147486262" r:id="rId3"/>
    <p:sldLayoutId id="2147486263" r:id="rId4"/>
    <p:sldLayoutId id="2147486264" r:id="rId5"/>
    <p:sldLayoutId id="2147486265" r:id="rId6"/>
    <p:sldLayoutId id="2147486266" r:id="rId7"/>
    <p:sldLayoutId id="2147486267" r:id="rId8"/>
    <p:sldLayoutId id="2147486268" r:id="rId9"/>
    <p:sldLayoutId id="2147486269" r:id="rId10"/>
    <p:sldLayoutId id="21474862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3124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传统习俗_春节、元宵节、圣诞节、端午节、七夕节的由来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春节的由来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元宵节的由来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圣诞节的由来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端午节的由来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七夕节的由来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春节的由来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8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春节是中国最重要的传统节日，历史悠久，由上古时代的岁首祈岁祭祀演变而来。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春节的起源蕴含着丰富的文化内涵，是中华民族传统文化的重要组成部分。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春节的起源有多种说法，其中最为流传的是关于年兽的传说，人们为了驱赶年兽而燃放烟火、贴红纸等。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随着历史的发展，春节的庆祝方式也不断演变，如贴春联、吃年夜饭、拜年等传统习俗一直延续至今。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春节的传说</a:t>
            </a:r>
            <a:endParaRPr lang="zh-CN" altLang="en-US"/>
          </a:p>
        </p:txBody>
      </p:sp>
      <p:sp>
        <p:nvSpPr>
          <p:cNvPr id="1048934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36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38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0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42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4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6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春节源于上古时代的岁首祈岁祭祀，是中华民族最隆重的传统佳节，已传承数千年，从虞舜兴起，从虞舜兴起，兴起于上古的岁首祈岁祭祀，流传至今，赋予了春节起源蕴含着深邃的文化内涵。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春节是农历新年的第一天，中华民族最隆重的传统佳节，已传承数千年，从虞舜兴起，兴起于上古的岁首祈岁祭祀，流传至今，春节的起源蕴含着深邃的文化内涵。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春节俗称过年。春节是农历新年的第一天，中华民族最隆重的传统佳节，已传承数千年，春节的起源蕴含着深邃的文化内涵。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春节的起源蕴含着深邃的文化内涵，春节俗称过年。春节源于上古时代的岁首祈岁祭祀，是中华民族最隆重的传统佳节，已传承数千年。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4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春节的习俗</a:t>
            </a:r>
            <a:endParaRPr lang="zh-CN" altLang="en-US"/>
          </a:p>
        </p:txBody>
      </p:sp>
      <p:sp>
        <p:nvSpPr>
          <p:cNvPr id="10489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吃饺子：寓意团圆和吉祥，有些地区也会吃汤圆或年糕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拜年：晚辈向长辈磕头施礼，祝愿长辈健康长寿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贴春联：为了避邪保平安，增加节日气氛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放鞭炮：驱逐“年”这个怪兽，祈求新的一年平安吉祥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https://d.book118.com/386223124002010052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汉仪古隶简</vt:lpstr>
      <vt:lpstr>MiSans Normal</vt:lpstr>
      <vt:lpstr>Calibri Light</vt:lpstr>
      <vt:lpstr>Wingdings</vt:lpstr>
      <vt:lpstr>微软雅黑</vt:lpstr>
      <vt:lpstr>Office Theme</vt:lpstr>
      <vt:lpstr>传统习俗_春节、元宵节、圣诞节、端午节、七夕节的由来</vt:lpstr>
      <vt:lpstr>目录</vt:lpstr>
      <vt:lpstr>春节的由来</vt:lpstr>
      <vt:lpstr>春节的起源</vt:lpstr>
      <vt:lpstr>春节的传说</vt:lpstr>
      <vt:lpstr>春节的习俗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2024-09-18T02:24:22.460</cp:lastPrinted>
  <dcterms:created xsi:type="dcterms:W3CDTF">2024-09-17T18:24:22Z</dcterms:created>
  <dcterms:modified xsi:type="dcterms:W3CDTF">2024-09-17T18:24:25Z</dcterms:modified>
</cp:coreProperties>
</file>