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KESQF+BELBLJ+MicrosoftYaHei-Bold"/>
      <p:regular r:id="rId18"/>
    </p:embeddedFont>
    <p:embeddedFont>
      <p:font typeface="RSATTO+SVQCPI+MicrosoftYaHei"/>
      <p:regular r:id="rId19"/>
    </p:embeddedFont>
    <p:embeddedFont>
      <p:font typeface="QSAACS+MS-UIGothic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A69A2-1EE5-47B0-82AE-970A2D30D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BF733-50D4-4AC8-AE6C-8A5DB5AD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C7C93-B2BC-4FD6-9903-122528BD7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321C5-223D-44E2-A67F-C9E0A407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A453C-36E0-4025-AEA4-3A3C9B82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A7753-05CE-4AF3-AC83-61E93262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33436-EBC9-4DDB-B5C7-92E57C03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E6549-69C4-46ED-8F13-A44F4397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8255-A18A-4E5A-8F66-E0F28E52B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E3C3F-BFD3-4D58-8680-438E1F94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00B3-5063-42FC-9692-657F98AA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505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KESQF+BELBLJ+MicrosoftYaHei-Bold"/>
                <a:cs typeface="JKESQF+BELBL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SATTO+SVQCPI+MicrosoftYaHei"/>
                <a:cs typeface="RSATTO+SVQCPI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自我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ESQF+BELBLJ+MicrosoftYaHei-Bold"/>
                <a:cs typeface="JKESQF+BELBL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ESQF+BELBLJ+MicrosoftYaHei-Bold"/>
                <a:cs typeface="JKESQF+BELBL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ESQF+BELBLJ+MicrosoftYaHei-Bold"/>
                <a:cs typeface="JKESQF+BELBL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实现</a:t>
            </a:r>
            <a:r>
              <a:rPr sz="2000" spc="25">
                <a:solidFill>
                  <a:srgbClr val="00BEA8"/>
                </a:solidFill>
                <a:latin typeface="QSAACS+MS-UIGothic"/>
                <a:cs typeface="QSAACS+MS-UIGothic"/>
              </a:rPr>
              <a:t>人生目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QSAACS+MS-UIGothic"/>
                <a:cs typeface="QSAACS+MS-UIGothic"/>
              </a:rPr>
              <a:t>提升自我价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QSAACS+MS-UIGothic"/>
                <a:cs typeface="QSAACS+MS-UIGothic"/>
              </a:rPr>
              <a:t>增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BEA8"/>
                </a:solidFill>
                <a:latin typeface="QSAACS+MS-UIGothic"/>
                <a:cs typeface="QSAACS+MS-UIGothic"/>
              </a:rPr>
              <a:t>自信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自我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估与反思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SAACS+MS-UIGothic"/>
                <a:cs typeface="QSAACS+MS-UIGothic"/>
              </a:rPr>
              <a:t>自我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BEA8"/>
                </a:solidFill>
                <a:latin typeface="QSAACS+MS-UIGothic"/>
                <a:cs typeface="QSAACS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SAACS+MS-UIGothic"/>
                <a:cs typeface="QSAACS+MS-UIGothic"/>
              </a:rPr>
              <a:t>反思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掘自身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与潜力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BEA8"/>
                </a:solidFill>
                <a:latin typeface="QSAACS+MS-UIGothic"/>
                <a:cs typeface="QSAACS+MS-UIGothic"/>
              </a:rPr>
              <a:t>掘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SAACS+MS-UIGothic"/>
                <a:cs typeface="QSAACS+MS-UIGothic"/>
              </a:rPr>
              <a:t>挖掘潜力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不断挑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自己，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新的事物，激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潜在的能力和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自我价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SAACS+MS-UIGothic"/>
                <a:cs typeface="QSAACS+MS-UIGothic"/>
              </a:rPr>
              <a:t>最大化。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KESQF+BELBLJ+MicrosoftYaHei-Bold"/>
                <a:cs typeface="JKESQF+BELBL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SATTO+SVQCPI+MicrosoftYaHei"/>
                <a:cs typeface="RSATTO+SVQCPI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极心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的力量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克服消极情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与思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培养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乐观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韧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地看待未来和生活中的挑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预测积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果并制定相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的行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划。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7658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学会从失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和困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中汲取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，提高适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与他人建立良好的关系，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求支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持和帮助，共同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生活中的挑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QSAACS+MS-UIGothic"/>
                <a:cs typeface="QSAAC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KESQF+BELBLJ+MicrosoftYaHei-Bold"/>
                <a:cs typeface="JKESQF+BELBL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SATTO+SVQCPI+MicrosoftYaHei"/>
                <a:cs typeface="RSATTO+SVQCPI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自我效能的概念与重要性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59710" y="26122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SAACS+MS-UIGothic"/>
                <a:cs typeface="QSAACS+MS-UIGothic"/>
              </a:rPr>
              <a:t>自我效能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80450" y="261229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SAACS+MS-UIGothic"/>
                <a:cs typeface="QSAACS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建立自信心与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00BEA8"/>
                </a:solidFill>
                <a:latin typeface="QSAACS+MS-UIGothic"/>
                <a:cs typeface="QSAACS+MS-UIGothic"/>
              </a:rPr>
              <a:t>挫折的能力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QSAACS+MS-UIGothic"/>
                <a:cs typeface="QSAACS+MS-UIGothic"/>
              </a:rPr>
              <a:t>自信心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BEA8"/>
                </a:solidFill>
                <a:latin typeface="QSAACS+MS-UIGothic"/>
                <a:cs typeface="QSAACS+MS-UIGothic"/>
              </a:rPr>
              <a:t>挫折的能力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https://d.book118.com/386225052132010054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JKESQF+BELBLJ+MicrosoftYaHei-Bold</vt:lpstr>
      <vt:lpstr>RSATTO+SVQCPI+MicrosoftYaHei</vt:lpstr>
      <vt:lpstr>QSAACS+MS-UIGothic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2024-09-21T16:42:43.842</cp:lastPrinted>
  <dcterms:created xsi:type="dcterms:W3CDTF">2024-09-21T08:42:43Z</dcterms:created>
  <dcterms:modified xsi:type="dcterms:W3CDTF">2024-09-21T08:42:45Z</dcterms:modified>
</cp:coreProperties>
</file>