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8557E7-9026-4104-B46D-266B95C1E9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F46D1F-CC9C-4CA3-B1F3-C168F4BF6F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71AC91A-1148-4438-99B4-AEB7D39BCF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F12928-6CF9-4806-A50E-7C6C6761F5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80575F-47B4-48DC-B755-DB0E5D36BC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C774B3-1338-4934-9C12-E41E52C15C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D67AE6-8FA3-48B5-BEB3-B65381E62F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0CD98B-C2FE-4CD8-87AE-FEF404BE74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FBE787-E14A-4DFD-92EB-29D5F879DB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1F5CE9-A354-4E1C-9AD6-D660C101C9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FC374B-B01C-45FD-8F09-EA4482A816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png" /><Relationship Id="rId3" Type="http://schemas.openxmlformats.org/officeDocument/2006/relationships/image" Target="../media/image14.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6231005232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KPI绩效考核中的品牌建设与口碑管理</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2024-01-27</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品牌建设在KPI绩效考核中的重要性</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口碑管理在KPI绩效考核中的应用</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KPI绩效考核中品牌建设与口碑管理的实践案例</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KPI绩效考核中品牌建设与口碑管理的挑战与对策</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通过KPI绩效考核，推动品牌建设和口碑管理的持续改进，提升品牌知名度和美誉度。</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品牌建设有助于企业在激烈的市场竞争中脱颖而出，吸引更多潜在客户，提高市场份额。</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良好的口碑是企业长期发展的基石，通过KPI绩效考核可以确保企业在品牌建设和口碑管理方面持续投入，实现可持续发展。</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8232" r="28232"/>
          <a:stretch>
            <a:fillRect/>
          </a:stretch>
        </p:blipFill>
        <p:spPr>
          <a:xfrm>
            <a:off x="4495323" y="1838813"/>
            <a:ext cx="2952950" cy="4810026"/>
          </a:xfrm>
          <a:prstGeom prst="rect">
            <a:avLst/>
          </a:prstGeom>
        </p:spPr>
      </p:pic>
      <p:sp>
        <p:nvSpPr>
          <p:cNvPr id="7" name="AutoShape 7"/>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612771" y="3559447"/>
            <a:ext cx="702092" cy="584684"/>
            <a:chOff x="3612771" y="3559447"/>
            <a:chExt cx="702092" cy="584684"/>
          </a:xfrm>
        </p:grpSpPr>
        <p:sp>
          <p:nvSpPr>
            <p:cNvPr id="9" name="Freeform 9"/>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6924196" y="1127033"/>
            <a:ext cx="1463040" cy="1463040"/>
            <a:chOff x="6924196" y="1127033"/>
            <a:chExt cx="1463040" cy="1463040"/>
          </a:xfrm>
        </p:grpSpPr>
        <p:sp>
          <p:nvSpPr>
            <p:cNvPr id="15" name="Freeform 15"/>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24196" y="4151964"/>
            <a:ext cx="1463040" cy="1463040"/>
            <a:chOff x="6924196" y="4151964"/>
            <a:chExt cx="1463040" cy="1463040"/>
          </a:xfrm>
        </p:grpSpPr>
        <p:sp>
          <p:nvSpPr>
            <p:cNvPr id="21" name="AutoShape 21"/>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AutoShape 24"/>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提升品牌影响力</a:t>
            </a:r>
            <a:endParaRPr lang="en-US" sz="1100"/>
          </a:p>
        </p:txBody>
      </p:sp>
      <p:sp>
        <p:nvSpPr>
          <p:cNvPr id="25" name="AutoShape 25"/>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增强市场竞争力</a:t>
            </a:r>
            <a:endParaRPr lang="en-US" sz="1100"/>
          </a:p>
        </p:txBody>
      </p:sp>
      <p:sp>
        <p:nvSpPr>
          <p:cNvPr id="26" name="AutoShape 26"/>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促进可持续发展</a:t>
            </a:r>
            <a:endParaRPr lang="en-US" sz="1100"/>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28" b="792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品牌建设策略及实施情况</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包括品牌定位、品牌形象塑造、品牌传播等方面的策略制定和实施效果。</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口碑管理现状及改进措施</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分析当前口碑状况，提出针对性的改进措施，并跟踪评估实施效果。</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KPI绩效考核结果分析</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对品牌建设和口碑管理相关的KPI指标进行考核，分析达成情况，总结经验教训，提出改进建议。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品牌建设在KPI绩效考核中的重要性</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增强客户忠诚度</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品牌的建设过程也是培育客户忠诚度的过程，良好的品牌形象能够促使客户对企业产生信任感，进而形成持续购买行为。</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提升企业知名度</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通过品牌建设，企业能够在目标市场中建立较高的知名度，从而吸引更多潜在客户的关注。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创造竞争优势</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独特的品牌定位和传播策略有助于企业在竞争激烈的市场中脱颖而出，形成差异化竞争优势。</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538" r="153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品牌建设对企业价值的影响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66829" y="2313537"/>
            <a:ext cx="4066829" cy="3122624"/>
          </a:xfrm>
          <a:prstGeom prst="rect">
            <a:avLst/>
          </a:prstGeom>
        </p:spPr>
      </p:pic>
      <p:pic>
        <p:nvPicPr>
          <p:cNvPr id="3" name="Picture 3"/>
          <p:cNvPicPr>
            <a:picLocks noChangeAspect="1"/>
          </p:cNvPicPr>
          <p:nvPr/>
        </p:nvPicPr>
        <p:blipFill>
          <a:blip r:embed="rId3"/>
          <a:srcRect t="21927" b="21927"/>
          <a:stretch>
            <a:fillRect/>
          </a:stretch>
        </p:blipFill>
        <p:spPr>
          <a:xfrm>
            <a:off x="1132390" y="2491315"/>
            <a:ext cx="3735703" cy="2097441"/>
          </a:xfrm>
          <a:prstGeom prst="rect">
            <a:avLst/>
          </a:prstGeom>
        </p:spPr>
      </p:pic>
      <p:sp>
        <p:nvSpPr>
          <p:cNvPr id="4" name="AutoShape 4"/>
          <p:cNvSpPr/>
          <p:nvPr/>
        </p:nvSpPr>
        <p:spPr>
          <a:xfrm>
            <a:off x="5893187" y="176056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893187" y="31088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893187" y="4383763"/>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43776" y="2069502"/>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衡量企业在目标市场中的知名度，反映品牌传播效果。</a:t>
            </a:r>
            <a:endParaRPr lang="en-US" sz="1100"/>
          </a:p>
        </p:txBody>
      </p:sp>
      <p:sp>
        <p:nvSpPr>
          <p:cNvPr id="8" name="AutoShape 8"/>
          <p:cNvSpPr/>
          <p:nvPr/>
        </p:nvSpPr>
        <p:spPr>
          <a:xfrm>
            <a:off x="6443776" y="3332225"/>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评估公众对品牌的认可度和好感度，体现品牌形象和口碑。</a:t>
            </a:r>
            <a:endParaRPr lang="en-US" sz="1100"/>
          </a:p>
        </p:txBody>
      </p:sp>
      <p:sp>
        <p:nvSpPr>
          <p:cNvPr id="9" name="AutoShape 9"/>
          <p:cNvSpPr/>
          <p:nvPr/>
        </p:nvSpPr>
        <p:spPr>
          <a:xfrm>
            <a:off x="6443776" y="4665990"/>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反映客户对品牌的信任程度和持续购买意愿，衡量品牌建设的长期效果。</a:t>
            </a:r>
            <a:endParaRPr lang="en-US" sz="1100"/>
          </a:p>
        </p:txBody>
      </p:sp>
      <p:sp>
        <p:nvSpPr>
          <p:cNvPr id="10" name="AutoShape 10"/>
          <p:cNvSpPr/>
          <p:nvPr/>
        </p:nvSpPr>
        <p:spPr>
          <a:xfrm>
            <a:off x="6443776" y="166169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品牌知名度指标</a:t>
            </a:r>
            <a:endParaRPr lang="en-US" sz="1100"/>
          </a:p>
        </p:txBody>
      </p:sp>
      <p:sp>
        <p:nvSpPr>
          <p:cNvPr id="11" name="AutoShape 11"/>
          <p:cNvSpPr/>
          <p:nvPr/>
        </p:nvSpPr>
        <p:spPr>
          <a:xfrm>
            <a:off x="6443776" y="301128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品牌美誉度指标</a:t>
            </a:r>
            <a:endParaRPr lang="en-US" sz="1100"/>
          </a:p>
        </p:txBody>
      </p:sp>
      <p:sp>
        <p:nvSpPr>
          <p:cNvPr id="12" name="AutoShape 12"/>
          <p:cNvSpPr/>
          <p:nvPr/>
        </p:nvSpPr>
        <p:spPr>
          <a:xfrm>
            <a:off x="6443776" y="4310611"/>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品牌忠诚度指标</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品牌建设在KPI绩效考核中的体现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口碑是品牌建设的基础</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良好的口碑是品牌建设的基石，通过口碑传播能够提升品牌知名度和美誉度。</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品牌建设促进口碑传播</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强有力的品牌建设能够激发消费者的分享意愿，推动口碑在更广泛的范围内传播。</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口碑管理与品牌建设相互促进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口碑管理能够及时发现并解决消费者对品牌的不满，维护品牌形象；同时，品牌建设也能够为口碑管理提供有力支持，提升消费者对品牌的信任度和满意度。</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品牌建设与口碑管理的关系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口碑管理在KPI绩效考核中的应用</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917" r="19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影响消费者购买决策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消费者在购买产品或服务时，往往会参考他人的评价和建议，因此口碑传播能够直接影响消费者的购买决策。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提升品牌知名度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积极的口碑传播能够显著提高企业在目标市场的知名度，增强品牌曝光度。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塑造品牌形象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口碑传播有助于塑造企业的品牌形象，包括诚信、专业、创新等方面。</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口碑传播对企业形象的影响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客户满意度是衡量口碑管理效果的重要指标，高满意度意味着积极的口碑传播和更高的客户忠诚度。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客户满意度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市场份额</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2500" b="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销售业绩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通过口碑管理提升品牌知名度和形象，进而扩大市场份额，是KPI绩效考核中的重要目标。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积极的口碑传播能够带动销售业绩的提升，这也是KPI绩效考核中关注的重要指标。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口碑管理在KPI绩效考核中的体现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https://d.book118.com/386231005232010050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2024-09-16T10:48:36.759</cp:lastPrinted>
  <dcterms:created xsi:type="dcterms:W3CDTF">2024-09-16T02:48:36Z</dcterms:created>
  <dcterms:modified xsi:type="dcterms:W3CDTF">2024-09-16T02:48:39Z</dcterms:modified>
</cp:coreProperties>
</file>