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93201-95DA-4D73-A50A-9CEDA466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9CB08-1DD2-43AA-869D-0966C1B4B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CBF43-6AE0-4680-95DC-C5DD0BF2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07E84-F82B-474F-97ED-B6B2688DF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84AAD-583F-4DA9-ACB6-519A6604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AD78F-4E5B-4200-B06E-14736B3AD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AB9BD-2E70-42EA-A18D-0F725433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5E59B-68A8-49CB-9D39-B3E4B899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4F147-CF05-4F82-BDDF-07534955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01265-E504-4028-AB3B-999EF88D0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9C052-735B-4AE5-BC9C-31E10B4E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3101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口腔清新护理\n## 1.孕产妇口腔健康的特殊重要性\n### 1.1孕产妇口腔健康对胎儿的影响\n### 1.2孕产妇口腔健康对自身健康的影响\n### 1.3孕产妇口腔健康对哺乳的影响\n## 2.孕产妇口腔清新护理的基本原则和方法\n### 2.1孕产妇口腔清新护理的重要性\n### 2.2孕产妇口腔清新护理的基本原则\n### 2.3孕产妇口腔清新护理的具体方法\n## 3.孕产妇口腔清新护理的注意事项\n### 3.1孕产妇口腔清新护理的禁忌\n### 3.2孕产妇口腔清新护理的注意事项\n### 3.3孕产妇口腔清新护理的常见问题及解决方法\n## 4.孕产妇口腔清新护理的日常生活建议\n### 4.1孕产妇口腔清新护理的饮食建议\n### 4.2孕产妇口腔清新护理的生活习惯建议\n### 4.3孕产妇口腔清新护理的运动建议\n## 5.孕产妇口腔清新护理的定期检查\n### 5.1孕产妇口腔清新护理的检查必要性\n### 5.2孕产妇口腔清新护理的检查内容\n### 5.3孕产妇口腔清新护理的检查周期及后续治疗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孕产妇口腔清新护理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孕产妇口腔健康的特殊重要性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孕妇口腔感染可能导致早产和低体重儿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口腔感染产生的细菌可能进入血液循环，影响胎儿的生长发育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口腔感染引起的炎症反应可能导致孕妇体内激素水平失衡，影响胎儿发育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孕妇口腔健康问题可能影响胎儿牙齿发育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孕妇摄入的营养物质对胎儿牙齿发育至关重要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孕妇口腔健康问题可能导致营养物质摄入不足，影响胎儿牙齿发育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孕妇口腔健康问题可能导致新生儿口腔感染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孕妇口腔中的细菌可能通过分娩过程传给新生儿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新生儿免疫力较弱，易受口腔感染影响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孕产妇口腔健康对胎儿的影响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孕产妇口腔健康问题可能导致口腔疾病加重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孕产妇激素水平变化，口腔抗病能力减弱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孕产妇口腔卫生不良，易导致口腔疾病加重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孕产妇口腔健康问题可能影响全身健康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口腔感染可能引发全身感染，如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败血症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口腔健康问题可能导致孕妇营养摄入不足，影响全身健康</a:t>
                </a:r>
                <a:endParaRPr/>
              </a:p>
            </p:txBody>
          </p:sp>
          <p:pic>
            <p:nvPicPr>
              <p:cNvPr id="1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孕产妇口腔健康问题可能影响母乳喂养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口腔健康问题可能导致乳汁质量下降，影响母乳喂养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口腔感染可能引发乳腺炎，影响母乳喂养</a:t>
                </a:r>
                <a:endParaRPr/>
              </a:p>
            </p:txBody>
          </p:sp>
          <p:pic>
            <p:nvPicPr>
              <p:cNvPr id="1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孕产妇口腔健康对自身健康的影响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口腔健康问题可能导致营养成分摄入不足，影响乳汁质量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口腔感染可能引发乳腺炎，影响乳汁分泌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孕产妇口腔健康问题可能导致乳汁质量下降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口腔健康问题可能导致乳头破损、疼痛，影响母乳喂养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口腔感染可能引发乳腺炎，影响母乳喂养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孕产妇口腔健康问题可能影响母乳喂养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孕妇口腔中的细菌可能通过母乳喂养传给新生儿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新生儿免疫力较弱，易受口腔感染影响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孕产妇口腔健康问题可能影响新生儿口腔健康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孕产妇口腔健康对哺乳的影响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孕产妇口腔清新护理的基本原则和方法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保持孕产妇口腔健康，有利于胎儿发育和新生儿健康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良好的口腔卫生习惯有助于预防口腔疾病，保障胎儿发育所需营养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保持口腔健康，降低新生儿口腔感染风险</a:t>
                </a:r>
                <a:endParaRPr/>
              </a:p>
            </p:txBody>
          </p:sp>
        </p:grpSp>
        <p:grpSp>
          <p:nvGrpSpPr>
            <p:cNvPr id="22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保持孕产妇口腔健康，有利于自身健康和母乳喂养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良好的口腔卫生习惯有助于预防口腔疾病，减少全身感染风险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保持口腔健康，提高乳汁质量，有利于母乳喂养</a:t>
                </a:r>
                <a:endParaRPr/>
              </a:p>
            </p:txBody>
          </p:sp>
          <p:sp>
            <p:nvSpPr>
              <p:cNvPr id="23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孕产妇口腔清新护理的重要性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均衡饮食，保证营养摄入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增加富含维生素和矿物质的食物摄入，如水果、蔬菜、奶制品等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限制高糖、高酸性食物摄入，减少口腔酸度，预防口腔疾病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保持良好的口腔卫生习惯，预防口腔疾病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每天刷牙两次，使用软毛牙刷和含氟牙膏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使用牙线或间隙刷清洁牙缝，减少食物残渣堆积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定期口腔检查，及时发现和处理口腔问题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定期进行口腔检查，及时发现口腔疾病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对口腔问题进行及时处理，防止病情加重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孕产妇口腔清新护理的基本原则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使用软毛牙刷，以45度角刷牙，从牙龈向牙面方向刷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每颗牙齿表面都要刷到，刷牙时间不少于3分钟</a:t>
                </a:r>
                <a:endParaRPr/>
              </a:p>
            </p:txBody>
          </p:sp>
          <p:sp>
            <p:nvSpPr>
              <p:cNvPr id="26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刷牙方法</a:t>
                </a:r>
                <a:endParaRPr/>
              </a:p>
            </p:txBody>
          </p:sp>
        </p:grpSp>
        <p:grpSp>
          <p:nvGrpSpPr>
            <p:cNvPr id="26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漱口方法</a:t>
                </a:r>
                <a:endParaRPr/>
              </a:p>
            </p:txBody>
          </p:sp>
          <p:sp>
            <p:nvSpPr>
              <p:cNvPr id="26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使用含氟漱口水，每天漱口两次，每次10毫升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漱口时头部后仰，使漱口水充分接触口腔各个部位</a:t>
                </a:r>
                <a:endParaRPr/>
              </a:p>
            </p:txBody>
          </p:sp>
        </p:grpSp>
        <p:grpSp>
          <p:nvGrpSpPr>
            <p:cNvPr id="26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口腔清洁工具</a:t>
                </a:r>
                <a:endParaRPr/>
              </a:p>
            </p:txBody>
          </p:sp>
          <p:sp>
            <p:nvSpPr>
              <p:cNvPr id="26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使用牙线或间隙刷清洁牙缝，减少食物残渣堆积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可以使用口腔冲洗器，每天冲洗口腔，保持口腔清洁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孕产妇口腔清新护理的具体方法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孕产妇口腔清新护理的注意事项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孕早期避免过度刷牙，以免引发流产或早产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孕早期孕妇体内激素水平波动，牙龈容易出血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过度刷牙可能加重牙龈出血，影响胎儿稳定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孕晚期避免仰卧刷牙，以免压迫胎儿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孕晚期孕妇腹部增大，仰卧刷牙可能压迫胎儿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建议采用侧卧或站立姿势刷牙，避免压迫胎儿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孕期避免使用药物牙膏，以免影响胎儿健康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药物牙膏可能含有激素或抗生素，影响胎儿健康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建议使用含氟牙膏，预防口腔疾病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孕产妇口腔清新护理的禁忌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https://d.book118.com/386231014222010051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孕产妇口腔清新护理</vt:lpstr>
      <vt:lpstr>孕产妇口腔健康的特殊重要性</vt:lpstr>
      <vt:lpstr>PowerPoint Presentation</vt:lpstr>
      <vt:lpstr>PowerPoint Presentation</vt:lpstr>
      <vt:lpstr>PowerPoint Presentation</vt:lpstr>
      <vt:lpstr>孕产妇口腔清新护理的基本原则和方法</vt:lpstr>
      <vt:lpstr>PowerPoint Presentation</vt:lpstr>
      <vt:lpstr>PowerPoint Presentation</vt:lpstr>
      <vt:lpstr>PowerPoint Presentation</vt:lpstr>
      <vt:lpstr>孕产妇口腔清新护理的注意事项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2024-09-17T21:13:25.753</cp:lastPrinted>
  <dcterms:created xsi:type="dcterms:W3CDTF">2024-09-17T13:13:25Z</dcterms:created>
  <dcterms:modified xsi:type="dcterms:W3CDTF">2024-09-17T13:13:27Z</dcterms:modified>
</cp:coreProperties>
</file>