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E64A6C-4455-40EF-B168-F113FB0635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C67BD7-BA6C-4A65-A99C-C787091C2D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9A5A8B-3208-41AC-AC4A-0290333249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1CEFAF-2184-4289-ACA6-255C95C6D9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9CDDFF-319D-4083-805F-CFC6A43F07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DC9B47-E69E-4530-86B7-2BC2BB9AB6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C17504-4412-455C-81BF-59CCCC2E33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B99E71-77CC-4839-A574-D80E9E8A23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F20611-4EE0-4977-A91F-3CB2DE011B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29BF97-8B68-4795-9834-6A64A3A914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AEA4F0-AE34-497E-9353-AFC3C3BA68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23221211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安全生产质量至上共护工业产品质量安全</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2024-01-24</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安全生产现状分析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质量至上理念解读</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工业产品质量安全影响因素分析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共护工业产品质量安全策略探讨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实践案例分享与启示</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应对国内外市场挑战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适应全球化趋势，拓展国际市场。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强调安全生产的重要性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保障员工生命安全，确保企业正常运营。</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提高产品质量水平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满足客户需求，提升企业竞争力。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833" r="11833"/>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917" r="1691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安全生产管理现状及问题分析。</a:t>
            </a:r>
          </a:p>
        </p:txBody>
      </p:sp>
      <p:pic>
        <p:nvPicPr>
          <p:cNvPr id="5" name="Picture 5"/>
          <p:cNvPicPr>
            <a:picLocks noChangeAspect="1"/>
          </p:cNvPicPr>
          <p:nvPr/>
        </p:nvPicPr>
        <p:blipFill>
          <a:blip r:embed="rId4"/>
          <a:srcRect l="18417" r="18417"/>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产品质量控制及提升措施。</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未来发展规划及建议。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安全生产现状分析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近年来，工业领域安全事故频发，包括机械伤害、电气事故、化学品泄漏、火灾爆炸等多种类型。</a:t>
            </a:r>
          </a:p>
        </p:txBody>
      </p:sp>
      <p:pic>
        <p:nvPicPr>
          <p:cNvPr id="6" name="Picture 6"/>
          <p:cNvPicPr>
            <a:picLocks noChangeAspect="1"/>
          </p:cNvPicPr>
          <p:nvPr/>
        </p:nvPicPr>
        <p:blipFill>
          <a:blip r:embed="rId2"/>
          <a:srcRect l="16750" r="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事故数量及类型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事故多发生在生产高峰期和节假日前后，与企业管理水平、员工安全意识等因素密切相关。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事故时间分布</a:t>
            </a:r>
          </a:p>
        </p:txBody>
      </p:sp>
      <p:pic>
        <p:nvPicPr>
          <p:cNvPr id="10" name="Picture 10"/>
          <p:cNvPicPr>
            <a:picLocks noChangeAspect="1"/>
          </p:cNvPicPr>
          <p:nvPr/>
        </p:nvPicPr>
        <p:blipFill>
          <a:blip r:embed="rId3"/>
          <a:srcRect l="19083" r="19083"/>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25000" r="25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事故造成的人员伤亡、财产损失和环境破坏等后果严重，给企业和个人带来巨大的经济损失和社会影响。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事故后果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事故发生情况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企业通常采用定期巡查、专项检查、季节性检查等多种方式进行安全隐患排查。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排查方式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5000" r="25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排查内容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3333" b="3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排查效果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重点排查生产设备、电气设施、危险化学品、作业环境等方面的安全隐患。</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通过隐患排查，及时发现并整改了一批潜在的安全隐患，降低了事故发生的概率。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安全隐患排查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政府加强了对工业企业的安全监管，采取了行政许可、监督检查、行政处罚等多种手段。</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监管措施</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企业自身也加强了安全管理，建立了完善的安全管理制度和应急预案，提高了员工的安全意识和操作技能。</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企业自律</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媒体和公众对工业产品质量安全的关注度不断提高，形成了强大的社会监督力量。</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社会监督</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通过上述监管措施的实施，工业产品质量安全水平得到了显著提升，事故发生率逐年下降。</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监管效果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监管措施及效果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质量至上理念解读</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25" r="146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在激烈的市场竞争中，优质的产品质量是企业赢得客户信任、树立品牌形象的关键。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质量是企业的核心竞争力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一旦出现严重质量问题，可能导致企业声誉受损、市场份额下降，甚至引发生存危机。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质量关乎企业生存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通过提高产品质量，可以减少返工、维修等成本，提高客户满意度和忠诚度，进而提升企业的经济效益。</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质量提升经济效益</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质量是企业生命线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强化全员质量意识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通过培训、宣传等方式，使全体员工充分认识到质量的重要性，树立“质量第一”的观念。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明确各岗位质量职责</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建立完善的质量管理体系，明确各部门、各岗位的质量职责和权限，确保质量管理工作的有效实施。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鼓励员工参与质量改进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鼓励员工积极提出质量改进意见和建议，对提出有效改进方案的员工给予奖励和表彰，激发全员参与质量管理的热情。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全员参与质量管理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持续改进与创新</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建立持续改进的机制，通过定期评估、审计等方式，发现质量管理体系中存在的问题和不足，及时采取纠正和预防措施，推动质量管理体系不断完善。</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鼓励创新</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鼓励员工勇于创新，探索新的质量管理方法和技术，提高质量管理的效率和效果。</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学习借鉴先进经验</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积极学习借鉴国内外先进的质量管理经验和方法，结合企业实际加以应用和推广，不断提升企业质量管理水平。</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坚持持续改进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工业产品质量安全影响因素分析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原材料质量</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直接影响产品性能和寿命，优质原材料是确保产品质量的基础。</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零部件质量</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零部件的精度、耐磨性、耐腐蚀性等性能直接影响产品的稳定性和可靠性。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供应链可靠性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供应商的质量管理体系和供货稳定性对原材料及零部件质量有重要影响。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原材料及零部件质量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https://d.book118.com/386232212115010042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2024-09-09T22:43:18.480</cp:lastPrinted>
  <dcterms:created xsi:type="dcterms:W3CDTF">2024-09-09T14:43:18Z</dcterms:created>
  <dcterms:modified xsi:type="dcterms:W3CDTF">2024-09-09T14:43:20Z</dcterms:modified>
</cp:coreProperties>
</file>