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AA31C-0CAD-4715-8C70-081E1F43E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E45FB-1462-40D2-BC13-E34C212B0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E2453-5B7F-4302-8C04-EF7217296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2065B2-E0BE-49E1-99BE-80CB8A4F5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711175-4B59-4831-B8EE-9377B39E0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AFDAF6-0230-42B8-8EF9-A79BA0E80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0D4FFB-593B-4170-8A79-2F43FF51B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E61CE-C2E9-4215-B800-E31F62DDE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826495-147F-452A-A016-AF4AB6EDA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36F89-DA17-460C-AADF-091C1AC39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18F13-1ED0-4F7D-A98F-B5210E949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23323023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教育集团教研活动计划方案设计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教研活动目标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教研活动内容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教研活动形式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教研活动安排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教研活动评估与反馈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教研活动资源保障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教研活动目标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43" r="316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86" r="290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通过组织教研活动，提供学术交流平台，让学生接触到更广泛的知识和更深入的学术研究，从而提高学生的学术水平。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提高学生学术水平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通过引导学生参与教研活动，鼓励他们提出问题和解决问题，培养学生的创新思维和批判性思维能力。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培养学生创新思维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提高学生学术水平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39" b="323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通过参与教研活动，教师可以学习到新的教学方法和技巧，提升自身的教学能力。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教研活动可以为教师提供专业发展的机会，帮助教师更新教育观念，提高教育教学水平。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提升教师教学能力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提升教师教学技能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917" r="1091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通过教研活动，可以共享各学校的教育资源，包括课程资源、教师资源等，提高整个教育集团的资源利用效率。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共享优质教育资源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通过教育资源共享，可以缩小学校之间的教育差距，促进教育公平。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促进教育资源共享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教研活动内容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研究语文学科的教学大纲、教材内容、教学方法和评价方式，提高语文教学质量。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语文教研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数学教研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英语教研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探讨数学学科的教学重点、难点和教学方法，优化数学教学过程。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研究英语学科的教学策略、语言习得规律和跨文化交际能力培养，提升英语教学效果。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学科教研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文科综合教研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整合历史、地理、政治等学科资源，开展跨学科教学设计和实践活动，培养学生的综合素质。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理科综合教研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融合物理、化学、生物等学科知识，进行跨学科实验教学和研究，提高学生的科学素养。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跨学科教研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教育技术理论研讨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研究现代教育技术的理论体系、发展趋势和应用前景，提高教师教育技术素养。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教育技术实践培训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开展多媒体课件制作、网络教学平台使用等方面的实践培训，提升教师教育技术应用能力。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教育技术教研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教育理念与教学方法研讨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教育理念交流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分享和探讨不同教育理念在教育教学实践中的应用和效果，促进教师教育观念的更新。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教学方法研究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研究和实践有效的教学方法，包括启发式教学、案例教学、合作学习等，提高教学效果和教育质量。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教研活动形式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分组研讨是一种有效的教研活动形式，通过将教师分成小组进行讨论，促进教师之间的交流与合作。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组研讨通常由教研组长或学科带头人主持，教师们根据不同的主题或课程进行分组讨论。在讨论中，教师们可以分享教学经验、探讨教学方法和策略，共同解决教学中遇到的问题。分组研讨有助于提高教师的教学水平和专业素养，促进教师之间的合作与共同进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分组研讨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专题讲座是一种知识传递和分享的教研活动形式，通过邀请专家或优秀教师进行专题讲解，提升教师的专业知识和教学能力。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专题讲座的内容通常涉及学科前沿动态、教学理论和方法等，由专家或优秀教师主讲。在讲座中，教师们可以了解最新的教育理念和教学方法，掌握学科发展趋势和动态。专题讲座有助于拓宽教师的视野，提升教师的专业素养和教学能力，为教师的专业发展提供有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专题讲座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https://d.book118.com/386233230235010103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2024-09-29T09:49:36.741</cp:lastPrinted>
  <dcterms:created xsi:type="dcterms:W3CDTF">2024-09-29T01:49:36Z</dcterms:created>
  <dcterms:modified xsi:type="dcterms:W3CDTF">2024-09-29T01:49:38Z</dcterms:modified>
</cp:coreProperties>
</file>