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FAF59-B9B4-4BEE-BE7D-3853C4E8E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9D653-DC14-4B5F-B021-FB9906724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E59E1-2AAE-4AEE-B2D1-2564BB5FD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A43DD6-5ADE-45E4-81ED-31F7ADE90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A92ECB-7F52-49F9-87E4-3630C2E9E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37145E-9B1D-46F8-9453-7C5BA6FB8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CB65E4-3818-4C06-9C38-0C7A968B7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B5A89A-DD37-4B0D-95DB-801D2D4AB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FD7398-6848-49EB-9631-3C8CF7DF1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34690-2275-47D5-95B3-93525FBAF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35B08-8484-432C-AB7A-87652A59F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23324020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中医诊断法在血液病中的实践经验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中医诊断法在血液病中的实践应用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中医诊断法与西医诊断法的比较分析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探讨中医诊断法在血液病中的实践经验和应用价值。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分析中医诊断法的优势和局限性，提出改进措施。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为临床医生和研究者提供中医诊断血液病的参考和借鉴。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中医诊断法的基本理论和方法在血液病中的应用。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中医诊断法在血液病中的实践案例和效果评价。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中医诊断法与西医诊断法的比较分析。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中医诊断法的未来发展趋势和展望。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中医诊断法概述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125" r="16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观察毛发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毛发干枯、脱落等可反映血虚或肾虚。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观察面色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面色萎黄、苍白等可反映气血不足；面色晦暗、黧黑等可提示血瘀或肾虚。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观察舌象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舌质淡白、胖大、有齿痕等可反映脾虚湿盛；舌质紫暗、有瘀点等可提示血瘀。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望诊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闻诊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听声音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声音低微、懒言等可反映气虚；声音高亢、急躁等可提示肝火旺盛。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嗅气味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口中异味、体臭等可反映脾胃湿热；血腥味等可提示出血倾向。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875" r="19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问病史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了解患者既往病史、家族史等，有助于判断病情轻重和预后。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问症状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详细询问患者自觉症状，如发热、盗汗、出血等，有助于辨证分型。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问饮食起居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了解患者饮食、睡眠、二便等情况，有助于判断脾胃功能和气血盛衰。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340" b="273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通过切脉判断病位、病性和病情轻重，如浮脉主表证，沉脉主里证等。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通过按压患者身体某些部位，了解局部病变情况，如按之凹陷不起可提示水肿。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切诊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按诊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血液病概述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血液病是指原发于造血系统，或影响造血系统伴发血液异常改变的疾病。包括各类贫血、白细胞减少或增多、血小板减少或增多、血栓形成、血友病、白血病、淋巴瘤、多发性骨髓瘤等。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根据发病机制和临床表现，血液病可分为红细胞疾病、白细胞疾病、出血性疾病和造血干细胞疾病等。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血液病的发病原因复杂多样，包括遗传、环境、感染、免疫等因素。其中，遗传因素在部分血液病中起重要作用，如血友病、地中海贫血等。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血液病的发病机制涉及造血干细胞的异常增殖、分化、凋亡等多个环节。此外，免疫功能紊乱、基因突变、染色体异常等也与血液病的发生密切相关。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发病原因和机制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血液病的临床表现多样，常见症状包括贫血、出血、感染、肝脾淋巴结肿大等。不同类型的血液病具有其特征性的临床表现。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病的诊断需结合患者的病史、临床表现、体格检查和实验室检查等多方面信息。其中，实验室检查包括血常规、骨髓穿刺、活检、流式细胞术、染色体和基因检测等，对于明确血液病的诊断和分型具有重要意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中医诊断法在血液病中的实践应用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观察面色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面色萎黄、苍白等可反映血虚、失血等病症。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观察皮肤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皮肤瘀点、瘀斑等可判断血瘀证。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观察舌象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舌质淡白、舌边有齿痕等可提示气血两虚、脾虚湿困等证。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望诊在血液病中的应用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https://d.book118.com/386233240202010045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2024-09-14T15:48:19.616</cp:lastPrinted>
  <dcterms:created xsi:type="dcterms:W3CDTF">2024-09-14T07:48:19Z</dcterms:created>
  <dcterms:modified xsi:type="dcterms:W3CDTF">2024-09-14T07:48:21Z</dcterms:modified>
</cp:coreProperties>
</file>