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6FEC6-DF98-4D53-8C10-CA76218F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7FD47-4E83-4B0E-B6F5-5C9101E50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804DF-6295-48DF-8506-C9721BAC6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5F22C-D38A-4038-A682-9F8003F2E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8E7C5-F318-4B00-B843-51F56D4DC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EC3DA-8C00-45D7-8DE7-04F326DDD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AEED5-54DB-44E5-B065-D4EDCA2D1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5C36D-B839-432B-9DBA-DBD5E691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B41F7-8049-44AC-B1C3-644BB7B99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649F6-4A6B-47D7-B301-12AB72FB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54A54-4538-4532-80DC-6522A3714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340540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平安校园你我同行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校园安全事件应对与处理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家校合作共筑平安校园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校园安全事件回顾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校园火灾事故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近年来，校园火灾事故频发，造成人员伤亡和财产损失。这些事故大多由于电器使用不当、违规充电等行为引发。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校园欺凌事件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校园欺凌现象在一些学校中仍然存在，包括言语侮辱、身体攻击、网络欺凌等，对被欺凌学生的身心健康造成严重影响。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校园食品安全问题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部分学校食堂和周边食品摊贩存在食品卫生问题，导致学生食物中毒等食品安全事件时有发生。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33" r="17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校园内交通秩序混乱、道路标识不清等问题，容易导致交通事故的发生。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校园建筑安全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部分老旧校园建筑存在结构安全隐患，如墙体开裂、屋顶漏水等，需要及时进行维修和加固。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一些学校的消防设施不完善，如灭火器过期、消防通道被占用等，存在火灾隐患。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校园安全隐患排查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学校应开设安全教育课程，向学生传授安全知识和应急技能，提高学生自我保护能力。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安全实践活动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750" r="2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家校合作共育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组织学生参与安全实践活动，如消防演练、紧急疏散等，让学生在实践中掌握安全技能。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加强家校沟通与合作，共同关注学生的安全问题，形成教育合力，共同营造安全的校园环境。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校园安全制度建设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制定全面的校园安全管理制度，明确各部门和人员的职责与权限。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建立完善的安全教育制度，确保师生具备必要的安全知识和技能。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制定应急预案和处置程序，提高应对突发事件的能力。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加强对校园内重点部位和区域的巡查和监控，及时发现和消除安全隐患。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对违反安全制度的行为进行严肃处理，维护制度的严肃性和权威性。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796" r="679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862" r="1786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严格执行校园出入管理制度，确保校园安全。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加强制度执行力度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加强与相关部门的沟通和协作，共同推进校园安全制度的改进和落实。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定期对校园安全制度进行评估，发现存在的问题和不足。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针对评估结果，及时对安全制度进行修订和完善，提高制度的针对性和实效性。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定期评估与改进制度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校园安全教育与培训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制作安全教育宣传品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设计制作安全教育海报、宣传册、动画视频等，通过校园内的宣传栏、电子屏等渠道进行展示，提高师生安全意识。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开展主题班会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以班级为单位，定期组织以安全教育为主题的班会，让学生了解安全知识，掌握基本的安全技能。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举办安全知识讲座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邀请公安、消防等部门专家进校，针对不同年级学生特点，开展防火、防盗、防诈骗等安全知识讲座。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开展多样化安全教育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面向全体师生开展消防安全、应急疏散等方面的技能培训，提高师生应对突发事件的能力。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通过举办安全知识竞赛等活动，激发师生学习安全知识的兴趣，提高安全技能水平。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举办安全知识竞赛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鼓励师生积极参与校园安全管理，如加入校园安全巡逻队、担任班级安全员等，提升师生的安全责任感和技能水平。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鼓励师生参与安全管理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提高师生安全技能水平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https://d.book118.com/386234054013010045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2024-09-13T17:47:33.430</cp:lastPrinted>
  <dcterms:created xsi:type="dcterms:W3CDTF">2024-09-13T09:47:33Z</dcterms:created>
  <dcterms:modified xsi:type="dcterms:W3CDTF">2024-09-13T09:47:35Z</dcterms:modified>
</cp:coreProperties>
</file>