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8CDFA-6617-430A-B637-C34BC8145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643BB-06C5-4F78-BF73-93EEAFDC8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9DFA6-76E7-4F41-A50B-2FE73408B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FCD7A-BF19-45BA-983B-59B2E78F3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417C1-0865-402E-85F3-1D786EB69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17A3CE-08F2-440A-9C9E-ECD1CFCD4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1DB25B-2D6A-4E97-8675-F973FB360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3F0CB-C4BA-42C9-828C-6BF8E4292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E41BF-B27B-420A-A1D9-EA1F2E738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59A17-6B23-4988-9AA9-516AF786F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A5AE7-02F4-4227-9D39-9591F26BE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40104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电气设备维护维修方法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电气设备维护维修概述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电气设备维修方法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电气设备维护维修的未来发展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电气设备维护维修的注意事项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电气设备维护维修概述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电气设备维护维修是指对各类电气设备进行日常检查、检测、调整、修理等作业，旨在保持设备性能、延长使用寿命、预防故障发生，从而保障生产安全和稳定。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维护是对设备进行日常的检查、清洁、紧固、润滑等作业，以保持设备的良好状态；维修则是在设备发生故障或性能下降时，对其进行检测、修复或更换部件，以恢复设备的性能。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电气设备维护维修的定义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电气设备是生产过程中不可或缺的重要设备，其稳定运行直接关系到生产的安全和稳定。通过维护维修，可以及时发现和解决潜在故障，防止设备在生产过程中出现故障，保障生产安全。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通过合理的维护维修，可以有效地延长设备的使用寿命。定期的维护可以减少设备的磨损和老化，而及时的维修可以修复设备在运行过程中出现的损伤，避免小问题变成大故障，从而提高设备的使用寿命。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在企业的运营成本中占据了很大一部分。通过维护维修，可以有效地降低企业的运营成本。一方面，预防故障的发生可以减少因设备故障造成的生产停滞和维修费用；另一方面，合理的维护和维修可以延长设备的使用寿命，从而节约设备的购置成本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提高设备使用寿命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降低企业运营成本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电气设备维护维修的重要性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电气设备维护维修应以预防为主，通过定期的检查和维护，及时发现和解决潜在故障，防止设备在运行过程中出现故障。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维护维修应遵循科学合理的原则，根据设备的实际情况和运行状况制定合理的维护计划和维修方案，避免过度维护或维修不足。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维护维修应遵循专业规范，使用专业的工具和规范的方法进行作业，确保维护维修的质量和安全。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电气设备维护维修的基本原则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电气设备维护方法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定期对电气设备进行检查、清洁、润滑等维护工作，确保设备正常运行。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计划性维护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制定详细的维护计划，按照计划进行维护，避免设备出现突发故障。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通过预防性的措施，如更换磨损部件、调整设备参数等，来降低设备故障的风险。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对设备的可靠性、稳定性和安全性进行评估，确定设备的维护需求和优先级。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在设备出现故障之前，采取一系列措施进行预防，以降低设备故障的风险。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通过监测设备的运行状态和参数，预测设备可能出现的故障，提前采取措施进行预防。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利用先进的监测和诊断技术，预测设备可能出现的故障，并采取相应的维护措施。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58" r="2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通过智能化技术，实现设备的远程监测和诊断，提高维护效率和准确性。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利用设备运行数据进行分析和挖掘，发现设备的潜在故障模式和原因，提前采取措施进行预防。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电气设备维修方法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https://d.book118.com/386240104211010050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2024-09-16T05:51:32.320</cp:lastPrinted>
  <dcterms:created xsi:type="dcterms:W3CDTF">2024-09-15T21:51:32Z</dcterms:created>
  <dcterms:modified xsi:type="dcterms:W3CDTF">2024-09-15T21:51:34Z</dcterms:modified>
</cp:coreProperties>
</file>