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A69FF-BCA0-4BE3-9B33-E500A843A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8A1AC-61F3-43B0-8EC1-B16894503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BB828-D3D7-4AB8-A4DF-B416B2FC8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131B8-C2A1-437F-8FA9-67D3D6186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70AE74-E42B-4D7F-B8C1-CC3429F00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0F0A8-9EA1-4549-BB33-7A85C2902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39A59B-1A98-40DC-A5C2-4FBF01FDB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A0E05-CA8C-4EBD-B858-24A5503DF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C10F6-1A46-4A9B-B479-15C0DCFFD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F072D-C8A5-4BC0-BC0A-45CFBBDC8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CF295-5770-4566-B2E6-61D903767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4223421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安全培训效果评估与改进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安全培训是指通过教育和训练，使员工了解和掌握安全知识和技能，提高安全意识，预防事故发生的过程。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安全培训是保障员工生命安全和企业稳定发展的必要措施，有助于降低事故发生率，提高企业整体安全水平。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提高员工的安全意识和技能水平，培养员工良好的安全行为习惯，确保企业生产安全和员工人身安全。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针对性、实用性、系统性、长期性、创新性。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岗前培训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安全培训的常见类型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对新员工进行岗前安全培训，使其了解企业安全规章制度和操作规程。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对在职员工进行定期的安全培训，提高员工的安全意识和技能水平。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针对特定岗位或特定安全风险进行的专门培训，如高处作业、危险化学品管理等。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模拟突发事件进行应急演练，提高员工应对突发事件的能力。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安全意识的概念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安全意识是指个人或组织对安全问题的认识和态度，包括对安全风险的敏感性和应对能力。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安全意识是预防事故和保障安全的重要基础，提高安全意识有助于减少安全风险，降低事故发生的概率。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00" r="19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安全意识的概念与重要性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通过安全课程、培训、宣传等方式，向员工传授安全知识和技能，提高安全意识。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通过模拟实际工作场景进行演练，让员工亲身体验并掌握应对安全风险的方法和技巧。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建立奖励机制，鼓励员工积极参与安全培训和活动，提高员工的安全意识和积极性。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安全意识的培养方法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安全意识的培养案例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某学校通过开展安全教育课程和模拟演练，增强了师生的安全意识和应对能力，保障了校园安全。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某公司通过定期开展安全培训和演练，提高员工的安全意识和应对能力，有效减少了事故发生的概率。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安全知识教育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880" r="1588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包括设备安全操作规程、劳动防护用品使用等。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包括火灾预防、灭火器的使用、紧急疏散等。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包括道路交通安全规则、驾驶技能等。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包括地震、洪水、台风等自然灾害的预防和应对措施。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自然灾害安全知识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安全知识的分类与内容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安全知识的获取途径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参加安全培训课程，系统学习安全知识。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阅读安全宣传资料，了解各类安全知识和案例。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通过互联网搜索、学习各类安全知识。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通过实际操作和经验积累，掌握安全操作技能和应对措施。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安全培训课程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宣传资料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网络资源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https://d.book118.com/386242234210010032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2024-09-01T01:23:02.335</cp:lastPrinted>
  <dcterms:created xsi:type="dcterms:W3CDTF">2024-08-31T17:23:02Z</dcterms:created>
  <dcterms:modified xsi:type="dcterms:W3CDTF">2024-08-31T17:23:04Z</dcterms:modified>
</cp:coreProperties>
</file>