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74ED36-9836-40FE-A171-4EB050B37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18B748-7FDE-40E8-950D-64B0951B6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801EA2-C68F-4F7D-BCF6-8C811B986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E1B926-D4E6-4E6E-9615-BBE59AB52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136F5B-8D13-43F0-A15F-B3D1B5035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199E2A-B786-4F03-A7EE-703733183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6EAF8C-4A43-452F-A4D4-885143D3D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89FFDE-F2CD-4DEA-AEBD-61235328D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FE02E8-A2DD-4029-82B0-8DD2F19B5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5432D4-B4BF-4927-8A0C-B9CE32711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5D8F3C-E11A-4A4A-ABC4-12541ABE5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243015134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化妆品行业2024年公司转型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转型背景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转型目标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转型战略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转型实施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转型风险与应对措施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转型效果评估与持续改进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转型背景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行业趋势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数字化转型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随着互联网技术的发展，化妆品行业正逐步向数字化转型，线上销售渠道逐渐成为主流。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消费者行为变化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消费者越来越注重产品的品质和个性化需求，对天然、环保、定制化等概念的需求增加。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市场竞争加剧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国内外品牌竞争激烈，新兴品牌不断涌现，对传统品牌造成冲击。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公司现状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品牌形象老化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产品线过于集中在某一领域，缺乏多元化发展。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产品线单一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渠道布局不合理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线下渠道过于依赖传统零售商，线上渠道布局不够完善。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公司品牌形象陈旧，与年轻消费群体需求不匹配。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为了应对行业趋势和市场竞争，公司需要进行转型以保持竞争力。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3875" r="23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提高盈利能力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通过转型，公司可以更好地满足消费者需求，拓展市场份额。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通过优化产品线、渠道布局等措施，提高公司的盈利能力。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转型的必要性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转型目标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通过市场调研和数据分析，调整产品组合，以满足消费者需求和趋势。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651" r="17651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优化产品线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通过改进生产流程、降低成本、提高供应链管理等方式，提升公司整体运营效率。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提高运营效率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加大品牌宣传和推广力度，提高品牌知名度和美誉度，增强消费者忠诚度。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加强品牌建设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中期目标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拓展市场份额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通过不断创新和推出符合市场需求的产品，扩大市场份额，提高市场占有率。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多元化经营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尝试拓展新的业务领域，如线上销售、跨境电商等，以增加公司收入来源。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建立国际合作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寻求与国际化妆品公司的合作机会，引进先进技术和管理经验，提升公司整体竞争力。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可持续发展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注重环保和可持续发展，推行绿色生产，确保公司长期稳定发展。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培养和引进人才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加强人才培养和引进高素质人才，为公司长远发展提供有力的人才保障。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成为全球领先的化妆品企业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通过持续创新、品牌建设和市场拓展，使公司成为全球化妆品行业的领导者。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长期目标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转型战略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加大研发投入，开发具有创新成分和技术的化妆品，满足消费者不断变化的需求。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研发新产品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提供个性化定制服务，根据消费者的肤质、年龄、需求等因素，量身打造适合的产品。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定制化产品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关注环保和可持续发展，采用天然、可降解的原料，减少对环境的负担。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产品创新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加强线上渠道建设，开展电商合作，同时优化线下门店布局，提升消费者购物体验。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拓展国际市场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开拓海外市场，将产品销往全球各地，提高国际市场份额。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与其他产业领域合作，推出联名产品或合作活动，扩大品牌知名度和影响力。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159" r="13159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市场拓展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加强品牌形象塑造，提高品牌知名度和美誉度。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通过广告、公关活动等方式，传播品牌理念和价值观，增强消费者对品牌的认同感。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品牌文化传播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关注企业社会责任，积极参与公益活动，树立良好的企业形象。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https://d.book118.com/386243015134010041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2024-09-08T12:46:34.502</cp:lastPrinted>
  <dcterms:created xsi:type="dcterms:W3CDTF">2024-09-08T04:46:34Z</dcterms:created>
  <dcterms:modified xsi:type="dcterms:W3CDTF">2024-09-08T04:46:36Z</dcterms:modified>
</cp:coreProperties>
</file>