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F635F-6598-4BD4-98E1-8B09DC55B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1483D-BA32-4F43-8483-34775F7F8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C6A88-77FC-4BAC-9920-F0A496DF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D3050-DA1A-4BD2-9062-FACDB1BEC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3C785-2EE9-4CE7-858C-A36C7457F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07889C-A155-426A-AD0F-106B6C00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497433-41C5-48AA-B8EE-43B58E702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30656-BD88-4AC0-B686-62EBD2216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11E9F-E38E-44A9-B741-73582C11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994DB-7150-4DA3-804B-D7234DF18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BACD9-F633-423C-9274-68A8E8FB7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4313322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构筑网络护城河预防恶意攻击的有效手段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恶意攻击类型与手段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预防恶意攻击的技术手段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36" b="21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87" b="80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互联网技术的迅猛发展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随着互联网技术的不断进步，网络已经成为人们生活和工作中不可或缺的一部分。然而，网络安全问题也随之而来，恶意攻击事件频发。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恶意攻击手段不断升级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恶意攻击者利用漏洞和弱点，不断升级攻击手段，从简单的病毒、蠕虫到复杂的网络钓鱼、DDoS攻击等，给企业和个人带来巨大损失。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网络安全形势严峻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当前网络安全形势非常严峻，恶意攻击事件不断增多，攻击手段愈发复杂，企业和个人面临的安全威胁日益加剧。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恶意攻击者通过攻击获取敏感信息，如用户密码、信用卡信息、个人隐私等，导致数据泄露，给用户和企业带来严重损失。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0" r="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恶意攻击者利用漏洞和弱点对系统进行攻击，可能导致系统瘫痪，无法正常运行，严重影响企业和个人的正常工作和生活。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系统瘫痪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292" r="3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恶意攻击事件频发，给企业和个人带来巨大的经济损失。除了直接的经济损失外，还可能面临法律责任和声誉损失等间接损失。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恶意攻击的危害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25" r="23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构筑网络护城河是保障网络安全的重要手段之一。通过建立完善的网络安全体系，提高网络安全防御能力，可以有效抵御恶意攻击，保障网络的安全性和稳定性。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维护用户权益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构筑网络护城河可以保护用户的合法权益。通过加强网络安全管理，防止用户数据泄露和滥用，确保用户的隐私和财产安全。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促进互联网健康发展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构筑网络护城河有助于促进互联网的健康发展。一个安全、稳定的网络环境可以吸引更多的用户和企业使用互联网服务，推动互联网产业的繁荣和发展。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构筑网络护城河的意义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恶意攻击类型与手段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05" r="214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通过大量请求拥塞目标服务器，使其无法提供正常服务。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拒绝服务攻击（DoS/DDoS）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包括病毒、蠕虫、木马等，通过感染用户设备或窃取信息造成危害。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利用虚假信息诱导用户点击恶意链接或下载恶意软件。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针对数据库系统的攻击，通过注入恶意SQL代码获取或篡改数据。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SQL注入攻击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常见的恶意攻击类型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攻击者通过扫描目标系统漏洞，利用漏洞进行入侵或攻击。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利用人的心理弱点，通过欺骗手段获取敏感信息或访问权限。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在网站、邮件等载体中嵌入恶意代码，用户一旦访问或下载即受到攻击。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利用大量被控制的“僵尸网络”对目标发起协同攻击。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利用漏洞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恶意代码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分布式攻击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攻击手段与途径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WannaCry勒索病毒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利用Windows系统漏洞进行传播，加密用户文件并索要赎金，造成全球范围内的广泛影响。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震网病毒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专门针对工业控制系统的恶意软件，曾导致伊朗核电站推迟发电，对关键基础设施造成严重威胁。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Mirai僵尸网络攻击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通过感染大量物联网设备，构建庞大的僵尸网络，对目标服务器发起DDoS攻击，导致多个知名网站瘫痪。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预防恶意攻击的技术手段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包过滤技术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通过检查网络数据包的源地址、目的地址、端口号等信息，决定是否允许数据包通过。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代理服务技术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在应用层提供代理服务，代替用户与服务器建立连接，对传输的数据进行安全检查和过滤。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状态检测技术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通过检测网络连接的状态，动态地决定是否允许数据包通过防火墙。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921" b="692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通过比对网络流量中的特征与已知攻击签名数据库中的签名，来识别恶意攻击。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通过分析网络流量的行为模式，识别异常行为并发出警报。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结合基于签名和基于行为的检测技术，提高检测的准确性和效率。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基于签名的检测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基于行为的检测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混合式检测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入侵检测系统（IDS/IPS）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通过对传输的数据进行加密，防止数据在传输过程中被窃取或篡改。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通过验证通信双方的身份，确保通信的合法性和安全性。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通过建立加密的虚拟专用网络通道，确保远程用户安全地访问公司内部网络资源。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虚拟专用网络（VPN）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加密技术与虚拟专用网络（VPN）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https://d.book118.com/386243133224010044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2024-09-13T10:18:44.981</cp:lastPrinted>
  <dcterms:created xsi:type="dcterms:W3CDTF">2024-09-13T02:18:45Z</dcterms:created>
  <dcterms:modified xsi:type="dcterms:W3CDTF">2024-09-13T02:18:47Z</dcterms:modified>
</cp:coreProperties>
</file>