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3D2547-4EED-445D-B55D-280A00842F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769F01-9087-4EFC-8472-5F593B4AA3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940C21-F0A4-438C-AFBA-E653C9072E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D49BE4-2937-4666-AB3E-E97E80E2C9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EB67597-2A6F-4133-820B-0EBA251599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E28AC4C-CC0B-4D1A-A48D-286FD4AA54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131C4FC-7F79-4E65-A594-F16837B8E6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6DB4EF-C0BA-42AF-8E72-EFED227706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A40473-0722-44F3-B11B-3B22D93265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251289-397D-4AA0-BBE0-372F9AB678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28472A-F86A-4E3B-BCEC-C85CCCE460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7000064135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学校食堂消防管理制度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消防安全规定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食堂消防安全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应急处理措施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责任与监督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12" r="3261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805" r="3180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066" r="3206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规范学校食堂的消防管理，提高食堂工作人员的消防意识和应急处理能力，降低火灾风险。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确保学校食堂的消防安全，预防火灾事故的发生，保障师生的人身安全和财产安全。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保障师生生命安全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维护学校声誉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学校食堂的消防安全状况直接关系到学校的声誉和形象。一个管理有序、安全可靠的食堂能够为学校赢得良好的社会声誉和家长的信任。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学校食堂是人员密集场所，一旦发生火灾，后果不堪设想。因此，建立完善的消防管理制度，提高食堂的消防安全水平，是保障师生生命安全的重要措施。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消防安全规定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标识明确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维护保养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3222" r="3222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消防设备管理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确保消防设备如灭火器、烟雾探测器、消防栓等处于良好工作状态，定期进行功能性检查和更换过期设备。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在消防设备附近设置明显的标识，标明设备名称、使用方法和注意事项，方便员工和应急人员快速识别和使用。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制定消防设备的维护保养计划，并指定专人负责实施，确保设备始终处于良好状态。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确保消防通道畅通无阻，不得堆放杂物或用于其他用途，定期进行清理和检查。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保持畅通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375" r="163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禁令标识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监控与巡查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在消防通道处设置明显的禁令标识，禁止停车、堆放物品等行为，确保通道随时可用。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安装消防通道的监控设备，并定期进行巡查，确保通道始终保持畅通状态。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消防通道管理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https://d.book118.com/387000064135006053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43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4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2024-09-27T16:28:29.553</cp:lastPrinted>
  <dcterms:created xsi:type="dcterms:W3CDTF">2024-09-27T08:28:29Z</dcterms:created>
  <dcterms:modified xsi:type="dcterms:W3CDTF">2024-09-27T08:28:31Z</dcterms:modified>
</cp:coreProperties>
</file>