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0E05D-91B7-4EF2-A292-FCCC509FB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C1E46-BDBE-429A-8773-4CCE6F4CD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D5077-2831-4218-A57B-620EBD4D0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A615A-AFD8-4B05-919D-83DA5EA5B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BE0CBD-08D6-47EA-B6F7-F3FBAA6AC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408554-BAC2-435A-9371-6A9E34DA7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2F61A3-9E24-45BD-B5DD-04E0FE6B7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613EF-B167-4488-8C40-512BA0DD9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BDD5E-A992-42AF-AFB0-409856679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BD9D8-F535-46E0-9711-63FDB0370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E7AD7-8079-433C-8847-61741EFDE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0111000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化内科患者的护理—上消化道出血患者的护理护理课件\n## 1.消化内科患者护理概述\n### 1.1消化内科患者常见疾病及护理需求\n### 1.2消化内科患者护理的基本原则和方法\n### 1.3消化内科患者护理的质量评价和持续改进\n## 2.上消化道出血概述\n### 2.1上消化道出血的定义和分类\n### 2.2上消化道出血的病因和发病机制\n### 2.3上消化道出血的临床表现和诊断\n## 3.上消化道出血患者的护理评估\n### 3.1上消化道出血患者的生命体征评估\n### 3.2上消化道出血患者的心理和情绪评估\n### 3.3上消化道出血患者的生活质量和并发症评估\n## 4.上消化道出血患者的护理措施\n### 4.1上消化道出血患者的紧急处理与止血措施\n### 4.2上消化道出血患者的药物治疗和输血护理\n### 4.3上消化道出血患者的饮食护理和健康教育\n## 5.上消化道出血患者的护理并发症预防与护理\n### 5.1上消化道出血患者并发失血性休克的预防和护理\n### 5.2上消化道出血患者并发吸入性肺炎的预防和护理\n### 5.3上消化道出血患者并发消化道再出血的预防和护理\n## 6.上消化道出血患者的护理案例分析\n### 6.1上消化道出血患者的成功护理案例分享\n### 6.2上消化道出血患者的护理失误案例分析\n### 6.3上消化道出血患者护理案例的启示与改进措施\n## 7.消化内科患者护理的发展趋势与展望\n### 7.1消化内科患者护理的信息化发展\n### 7.2消化内科患者护理的专科化发展\n### 7.3消化内科患者护理的国际化交流与合作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消化内科患者的护理—上消化道出血患者的护理护理课件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消化内科患者护理概述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消化内科患者常见疾病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肠道疾病</a:t>
                </a:r>
                <a:endParaRPr/>
              </a:p>
            </p:txBody>
          </p:sp>
        </p:grpSp>
        <p:grpSp>
          <p:nvGrpSpPr>
            <p:cNvPr id="25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消化内科患者的护理需求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病情观察与评估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治疗与护理措施的实施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心理支持与健康教育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并发症的预防与护理</a:t>
                </a:r>
                <a:endParaRPr/>
              </a:p>
            </p:txBody>
          </p:sp>
        </p:grpSp>
        <p:grpSp>
          <p:nvGrpSpPr>
            <p:cNvPr id="25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消化内科患者护理的难点与挑战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病情复杂多变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患者心理压力大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治疗护理措施多样化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消化内科患者常见疾病及护理需求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消化内科患者护理的基本原则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以患者为中心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全面评估患者病情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实施个体化护理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防治并发症</a:t>
                </a:r>
                <a:endParaRPr/>
              </a:p>
            </p:txBody>
          </p:sp>
        </p:grpSp>
        <p:grpSp>
          <p:nvGrpSpPr>
            <p:cNvPr id="27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消化内科患者护理的基本方法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观察与记录病情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治疗与护理措施的实施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营养支持与饮食护理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心理护理与健康教育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并发症的预防与护理</a:t>
                </a:r>
                <a:endParaRPr/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消化内科患者护理的基本原则和方法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消化内科患者护理的质量评价和持续改进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消化内科患者护理的质量评价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护理质量指标监测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护理并发症发生率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消化内科患者护理的持续改进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分析护理质量评价结果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跟踪与评估改进效果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持续优化护理流程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上消化道出血概述</a:t>
            </a:r>
            <a:endParaRPr/>
          </a:p>
        </p:txBody>
      </p:sp>
      <p:sp>
        <p:nvSpPr>
          <p:cNvPr id="29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上消化道出血的定义</a:t>
                </a:r>
                <a:endParaRPr/>
              </a:p>
            </p:txBody>
          </p:sp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指从食管、胃、十二指肠到胰腺、胆管等上消化道部位的出血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出血原因包括炎症、溃疡、肿瘤、血管破裂等</a:t>
                </a:r>
                <a:endParaRPr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上消化道出血的分类</a:t>
                </a:r>
                <a:endParaRPr/>
              </a:p>
            </p:txBody>
          </p:sp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按病因分类：消化性溃疡出血、食管胃底静脉曲张破裂出血、急性胃黏膜病变出血等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按出血部位分类：食管出血、胃出血、十二指肠出血等</a:t>
                </a:r>
                <a:endParaRPr/>
              </a:p>
            </p:txBody>
          </p:sp>
          <p:sp>
            <p:nvSpPr>
              <p:cNvPr id="3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上消化道出血的定义和分类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上消化道出血的病因</a:t>
                </a:r>
                <a:endParaRPr/>
              </a:p>
            </p:txBody>
          </p:sp>
          <p:sp>
            <p:nvSpPr>
              <p:cNvPr id="3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消化性溃疡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食管胃底静脉曲张破裂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急性胃黏膜病变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血管畸形</a:t>
                </a:r>
                <a:endParaRPr/>
              </a:p>
            </p:txBody>
          </p:sp>
          <p:sp>
            <p:nvSpPr>
              <p:cNvPr id="3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上消化道出血的发病机制</a:t>
                </a:r>
                <a:endParaRPr/>
              </a:p>
            </p:txBody>
          </p:sp>
          <p:sp>
            <p:nvSpPr>
              <p:cNvPr id="3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溃疡侵蚀血管破裂出血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食管胃底静脉曲张破裂出血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急性胃黏膜病变导致血管通透性增加出血</a:t>
                </a:r>
                <a:endParaRPr/>
              </a:p>
            </p:txBody>
          </p:sp>
          <p:sp>
            <p:nvSpPr>
              <p:cNvPr id="3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上消化道出血的病因和发病机制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上消化道出血的临床表现</a:t>
                </a:r>
                <a:endParaRPr/>
              </a:p>
            </p:txBody>
          </p:sp>
          <p:sp>
            <p:nvSpPr>
              <p:cNvPr id="3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黑便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出冷汗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心悸</a:t>
                </a:r>
                <a:endParaRPr/>
              </a:p>
            </p:txBody>
          </p:sp>
          <p:sp>
            <p:nvSpPr>
              <p:cNvPr id="3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上消化道出血的诊断</a:t>
                </a:r>
                <a:endParaRPr/>
              </a:p>
            </p:txBody>
          </p:sp>
          <p:sp>
            <p:nvSpPr>
              <p:cNvPr id="3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消化道造影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腹部CT或MRI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血常规和生化检查</a:t>
                </a:r>
                <a:endParaRPr/>
              </a:p>
            </p:txBody>
          </p:sp>
          <p:sp>
            <p:nvSpPr>
              <p:cNvPr id="3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上消化道出血的临床表现和诊断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上消化道出血患者的护理评估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评估患者的意识状态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测量患者的血压、心率、呼吸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评估患者的皮肤色泽、温度、湿度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上消化道出血患者的生命体征评估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了解患者的心理状况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评估患者的焦虑、抑郁情绪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提供心理支持和安慰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上消化道出血患者的心理和情绪评估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上消化道出血患者的生活质量和并发症评估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评估患者并发症的发生风险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失血性休克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吸入性肺炎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消化道再出血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上消化道出血患者的护理措施</a:t>
            </a:r>
            <a:endParaRPr/>
          </a:p>
        </p:txBody>
      </p:sp>
      <p:sp>
        <p:nvSpPr>
          <p:cNvPr id="5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上消化道出血患者的紧急处理与止血措施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患者的就地抢救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平卧、保暖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建立静脉通道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监测生命体征</a:t>
                </a:r>
                <a:endParaRPr/>
              </a:p>
            </p:txBody>
          </p:sp>
          <p:pic>
            <p:nvPicPr>
              <p:cNvPr id="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止血措施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药物治疗：如质子泵抑制剂、止血药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内镜治疗：如内镜下注射止血、内镜下金属夹止血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手术治疗：如胃大部切除术、食管胃底静脉曲张破裂止血术</a:t>
                </a:r>
                <a:endParaRPr/>
              </a:p>
            </p:txBody>
          </p:sp>
          <p:pic>
            <p:nvPicPr>
              <p:cNvPr id="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https://d.book118.com/387001110005006046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消化内科患者的护理—上消化道出血患者的护理护理课件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2024-09-20T23:35:48.595</cp:lastPrinted>
  <dcterms:created xsi:type="dcterms:W3CDTF">2024-09-20T15:35:48Z</dcterms:created>
  <dcterms:modified xsi:type="dcterms:W3CDTF">2024-09-20T15:35:50Z</dcterms:modified>
</cp:coreProperties>
</file>