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3E556-C1FD-4AAD-B9B7-EB0022B01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F0EF-1EE2-4A2E-99F5-3C568BB8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C31D4-4753-41A6-AEA7-B65E00D0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9459F-DCFE-470A-9D27-612924935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AB240-1F30-479F-851C-A2A994B7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72095-ACBC-40BE-9544-61FB6DE2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BE16E9-60A8-4E98-B50B-E2C23945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EBE67-82D3-448E-967D-5D24EE2F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DC0D9-6664-4EF5-BF96-EF8DBC58F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ACD5A-594B-4143-B506-27746B542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BC5F4-7C15-4E2B-99F1-5C152839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2143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2023年年度考核总结医师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考核成绩与评价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3" r="9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2023年是我国医疗卫生体制改革的关键之年，也是医师职业发展的重要一年。在这一背景下，年度考核对于医师的职业发展具有重要意义。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随着医疗技术的不断进步和患者需求的日益增长，医师需要不断提高自身的专业能力和服务水平，以适应医疗卫生事业的发展需求。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考核目的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通过考核结果的反馈和应用，激励医师不断改进自身的工作表现，促进医疗卫生事业的持续发展。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通过对医师的专业知识、技能和服务质量进行全面评估，提高医师的职业素养和服务水平。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病历书写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临床工作总结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全年接诊患者数量达到XX人次，较去年增长XX%；治愈率达到XX%，好转率达到XX%。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完成手术XX台，其中复杂手术占比XX%。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病历书写规范，无丙级病历出现。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患者满意度调查显示，患者对医师的诊疗技术和服务态度均给予高度评价。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参与国家级课题XX项，省级课题XX项，发表论文XX篇，其中SCI论文XX篇。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获得省级科技进步奖XX项，市级科技进步奖XX项。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参加国内外学术会议XX次，并做口头报告XX次。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参与实验室建设和设备引进，提高了医院的科研实力。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课题研究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参加国内外学术会议XX次，与国内外专家进行深入交流，扩大了医院的国际影响力。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派出进修医生XX名，提高了医院的医疗技术水平。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学术交流与进修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考核成绩与评价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考核成绩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考核成绩总体情况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在2023年的年度考核中，医师们的成绩呈现出正态分布的特点，大部分医师的成绩集中在中等水平，优秀和不及格的医师比例相对较少。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考核成绩与工作表现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考核成绩和工作表现之间存在一定的相关性，工作表现优秀的医师通常考核成绩也较为优秀，而工作表现不佳的医师考核成绩往往较差。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考核成绩的差异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不同科室和岗位的医师考核成绩存在一定的差异，其中临床医师的考核成绩普遍高于医技医师，外科和内科医师的考核成绩也较高。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https://d.book118.com/387002143152006051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2024-09-25T02:47:09.308</cp:lastPrinted>
  <dcterms:created xsi:type="dcterms:W3CDTF">2024-09-24T18:47:09Z</dcterms:created>
  <dcterms:modified xsi:type="dcterms:W3CDTF">2024-09-24T18:47:11Z</dcterms:modified>
</cp:coreProperties>
</file>