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18191-A28A-41A7-AAA0-D59217D8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C0421-F425-4AA9-84D5-37B8ED7A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9C08F-8E6F-4606-B9F3-594CF06E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04E31-8C6F-4066-B69E-2A2E760B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C258F-7312-41EF-9674-8FD2B6CC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9A894-D5D0-4C3F-B74D-92EC6E023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6C711-744C-4A39-A353-F6970E68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68C66-B277-4B7A-85CF-285C07A8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8479E-F35D-4A20-B42E-7245D77E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B133E-AB44-4E24-BBBE-9121A879F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F53BA-F4B1-41A8-84A3-109419CE8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501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心理压力对休息和睡眠的影响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心理压力对休息影响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心理压力对睡眠影响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心理压力是指个体在面对挑战、威胁或需求时所产生的一种紧张状态。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来源广泛，包括工作、学习、人际关系、经济压力等多个方面。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长期的心理压力可能导致身心疾病，影响生活质量。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焦虑、抑郁、易怒、情绪波动等。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逃避、拖延、失眠、暴饮暴食等。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头痛、胃痛、肌肉紧张、心悸等。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长期的应激反应可能损害免疫系统、心血管系统等，增加患病风险。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适当的心理压力可激发个体潜能，提高应对能力；但长期、过度的心理压力则对健康产生负面影响。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90" r="14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35" r="9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心理压力会激活身体的应激反应，导致肾上腺素等激素分泌增加。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心理压力与生理反应关系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休息与睡眠重要性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187" b="18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042" b="7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休息与睡眠定义及功能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休息是指身体和心理状态从活动状态转变为相对静止状态，以消除疲劳、恢复体力和精力的过程。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睡眠是一种生理状态，是大脑和身体进行休息和恢复的重要时期，有助于巩固记忆、调节情绪等。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功能与作用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休息和睡眠是人体自我修复和恢复的重要机制，对于维持身心健康、提高工作效率和生活质量具有至关重要的作用。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充足的休息和睡眠有助于维持免疫系统正常运作，降低患病风险；促进生长激素分泌，有利于身体发育和修复；缓解肌肉疲劳和疼痛，加速体力恢复。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对身体的影响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良好的休息和睡眠有助于调节大脑功能，提高注意力、记忆力和学习能力；减轻焦虑、抑郁等负面情绪，保持心理平衡和健康。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长期缺乏休息和睡眠会导致认知功能下降，表现为注意力不集中、思维迟缓、记忆力减退等，严重时甚至可能引发认知障碍。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对认知功能的影响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休息与睡眠对身心健康影响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新生儿每天需要长达16-20小时的睡眠，随着年龄增长，睡眠时间逐渐减少，但仍需要比成年人更多的睡眠时间。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3-5岁儿童每天需要10-13小时的睡眠，6-12岁儿童每天需要9-12小时的睡眠，以保证身体和大脑的正常发育。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青少年正处于生长发育高峰期，每天需要8-10小时的睡眠，以满足身体和心理的发展需求。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成年人每天需要7-9小时的睡眠，但随着年龄增长，睡眠时间可能会逐渐减少。同时，成年人也需要注重休息质量，避免长时间连续工作和熬夜等不良习惯。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老年人睡眠时间相对较短，每天可能需要5-7小时的睡眠。但老年人更需要注重休息和睡眠的质量，以维持身心健康和提高生活质量。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学龄前期和学龄期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青少年期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不同年龄段休息与睡眠需求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心理压力对休息影响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心理压力使人难以放松并进入深度睡眠，导致休息不充分。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难以入睡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00" b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睡眠中断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心理压力可能导致夜间多次醒来，破坏睡眠的连续性和质量。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心理压力使人处于浅睡眠状态，无法充分恢复体力和精力。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心理压力导致休息质量下降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短期内因心理压力导致的失眠，如考试、面试等重要事件前夜难以入睡。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急性失眠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长期心理压力可能导致慢性失眠，严重影响生活和工作质量。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慢性失眠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心理压力可能引发各种睡眠障碍，如夜惊、梦魇等。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心理压力引发失眠问题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https://d.book118.com/387005010065006044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2024-09-18T21:19:09.272</cp:lastPrinted>
  <dcterms:created xsi:type="dcterms:W3CDTF">2024-09-18T13:19:09Z</dcterms:created>
  <dcterms:modified xsi:type="dcterms:W3CDTF">2024-09-18T13:19:11Z</dcterms:modified>
</cp:coreProperties>
</file>