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B5D35-D43F-4906-A884-9A37ACD05E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226321-5E8A-4184-B216-AEA5E0D257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D37FE4-4729-45DD-B910-AB7D8FA9D3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C3E0D2-4E2C-45EF-9D99-068EF54D9B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8192F08-4B7B-4088-B7B6-3A96F987ED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782FEDF-0093-435A-A0E6-5631BFF0DB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43D653-D771-4F91-A365-28D3DBF883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A6126E8-FD90-4765-926E-4FBB216575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85048D-C0AC-47EC-A7F4-8C14355A4E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04C52E-60A4-4415-9602-EB4ED78E90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0288A9-D9CB-49A3-B8F7-B7972D303B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12/26/2023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7005100002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9545" y="3623969"/>
            <a:ext cx="8219058" cy="193886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 err="1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PDCA</a:t>
            </a:r>
            <a:r>
              <a:rPr lang="en-US" sz="5175" b="1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医院护理案例汇报</a:t>
            </a:r>
            <a:r>
              <a:rPr lang="en-US" altLang="zh-CN" sz="5175" b="1" err="1" smtClean="0">
                <a:solidFill>
                  <a:schemeClr val="dk1">
                    <a:lumMod val="95000"/>
                    <a:lumOff val="5000"/>
                  </a:schemeClr>
                </a:solidFill>
                <a:latin typeface="Arial"/>
                <a:ea typeface="Arial"/>
                <a:cs typeface="Arial"/>
              </a:rPr>
              <a:t>PPT</a:t>
            </a:r>
            <a:endParaRPr lang="en-US" sz="5175" b="1">
              <a:solidFill>
                <a:schemeClr val="dk1">
                  <a:lumMod val="95000"/>
                  <a:lumOff val="5000"/>
                </a:schemeClr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9537462" y="5117274"/>
            <a:ext cx="1750777" cy="3120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1500" err="1">
                <a:solidFill>
                  <a:srgbClr val="FFFFFF"/>
                </a:solidFill>
                <a:latin typeface="Arial"/>
                <a:ea typeface="Arial"/>
                <a:cs typeface="Arial"/>
              </a:rPr>
              <a:t>汇报人</a:t>
            </a:r>
            <a:r>
              <a:rPr lang="en-US" sz="1500" err="1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：XXX </a:t>
            </a: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  <p:sp>
        <p:nvSpPr>
          <p:cNvPr id="4" name="TextBox 4"/>
          <p:cNvSpPr txBox="1"/>
          <p:nvPr/>
        </p:nvSpPr>
        <p:spPr>
          <a:xfrm>
            <a:off x="9525270" y="5572213"/>
            <a:ext cx="2181295" cy="300082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r>
              <a:rPr lang="en-US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-</a:t>
            </a:r>
            <a:r>
              <a:rPr lang="en-US" altLang="zh-CN" sz="1500" smtClean="0">
                <a:solidFill>
                  <a:srgbClr val="FFFFFF"/>
                </a:solidFill>
                <a:latin typeface="Arial"/>
                <a:ea typeface="Arial"/>
                <a:cs typeface="Arial"/>
              </a:rPr>
              <a:t>XX</a:t>
            </a:r>
            <a:endParaRPr lang="en-US" sz="1500">
              <a:solidFill>
                <a:srgbClr val="FFFFFF"/>
              </a:solidFill>
              <a:latin typeface="Arial"/>
              <a:ea typeface="Arial"/>
              <a:cs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P（Plan）计划阶段：护理计划的制定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D（Do）执行阶段：护理计划的实施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C（Check）检查阶段：护理效果的评估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A（Act）处理阶段：持续改进的行动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P（Plan）计划阶段：护理计划的制定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2404" b="12404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明确护理目标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降低患者并发症发生率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通过有效的护理措施，降低患者在治疗过程中发生并发症的风险，提高患者的康复率。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提高患者满意度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以患者为中心，提供优质的护理服务，提高患者及其家属对护理服务的满意度。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优化护理流程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通过改进和优化护理流程，提高护理工作效率，确保患者得到及时、准确的护理服务。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确定护理人员职责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明确护理人员的职责和工作内容，确保患者在整个治疗过程中得到全面、专业的护理服务。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制定紧急护理预案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针对可能出现的紧急情况，制定相应的紧急护理预案，确保患者在紧急情况下得到及时、有效的护理救治。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制定详细的护理流程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根据患者的病情和治疗方案，制定详细的护理流程，包括日常护理、病情监测、康复训练等方面。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制定护理计划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根据患者的病情和治疗需求，合理配置护理人员，确保患者得到充足、专业的护理服务。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根据患者需求配置护理人员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对护理人员进行专业培训，提高护理人员的专业技能和服务意识，确保患者得到优质的护理服务。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培训护理人员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定期对护理人员进行绩效评估，激励优秀护理人员，提高整个护理团队的综合素质和服务水平。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定期评估护理人员绩效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确定护理人员配置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D（Do）执行阶段：护理计划的实施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按照护理计划，对病人进行各项护理操作，如测量体温、血压、记录出入量等。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执行护理操作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操作规范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2667" b="12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团队协作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42" r="1654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确保护理操作符合规范，遵循医院的操作流程和标准，确保病人的安全和舒适。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与其他医护人员密切协作，共同完成病人的护理工作，确保病人得到全面、专业的护理服务。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执行护理操作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定时记录病人的生命体征，如心率、呼吸、血压等，及时发现异常情况。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5450" r="154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8917" r="8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监测生命体征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密切观察病人的病情变化，及时发现并处理并发症，确保病人得到及时有效的治疗。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观察病情变化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如发现病人情况异常或有紧急情况，及时向医生报告，并采取必要的紧急处理措施。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及时报告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监测病人情况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详细记录每次护理操作的时间、内容、结果等，为后续的评估提供依据。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记录护理操作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记录病人的病情变化、治疗反应等情况，为医生提供准确的病人信息。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记录病情变化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将护理记录整理归档，方便后续的查阅和评估。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整理归档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记录护理过程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68433" y="2499829"/>
            <a:ext cx="6024721" cy="276872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C（Check）检查阶段：护理效果的评估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68433" y="1198529"/>
            <a:ext cx="5935157" cy="8271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5775" b="1">
                <a:solidFill>
                  <a:schemeClr val="lt2"/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https://d.book118.com/387005100002006043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2024-09-16T14:15:10.535</cp:lastPrinted>
  <dcterms:created xsi:type="dcterms:W3CDTF">2024-09-16T06:15:10Z</dcterms:created>
  <dcterms:modified xsi:type="dcterms:W3CDTF">2024-09-16T06:15:12Z</dcterms:modified>
</cp:coreProperties>
</file>