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F7080D-02BF-4B73-BE93-19FB07A2F3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7DF396-C296-4BA6-9330-8029D6E3A3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CBCF79-1BBF-40B9-99CC-97A8F40FAC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771667-9A68-4B3B-9DA4-31D4E292C8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5391B02-D1A3-47FD-A3CA-0628972D60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1E332DF-389F-4779-AF4E-828D4668A7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F6A02D2-F52F-4618-AFA9-15BCBCE883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DFD432-AE29-4A49-96B0-D2F097AB81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282284-44B4-4297-BE5C-A3CB30CAE0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0BCFA5-BF4A-4A03-A3A5-19AD0890A0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D15735-AB38-44FA-B523-8774C5C34C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7011000110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临床医学专业认证自评报告解读医学危机应对和急救技能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临床医学专业认证自评报告概述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医学危机应对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急救技能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临床医学专业认证自评报告与医学危机应对和急救技能的关系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结论和建议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4678" b="467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提升医学教育质量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通过临床医学专业认证自评，推动医学教育持续改进，确保医学毕业生具备扎实的医学知识和临床技能。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应对医学危机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加强医学危机应对能力，提高医务人员在突发事件中的应对水平，保障患者安全。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普及急救技能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推广急救知识和技能，提高公众自救互救能力，减少意外伤害造成的伤亡。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医学危机应对现状分析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阐述当前医学危机应对的现状、存在的问题及挑战，提出应对策略和建议。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急救技能培训与实践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探讨急救技能培训的内容、方法、实践及效果评估，提出改进和完善急救技能培训体系的建议。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临床医学专业认证自评情况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介绍学校或医院临床医学专业认证自评的组织实施、自评结果及改进措施等情况。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临床医学专业认证自评报告概述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自评报告是医学专业对自身教育质量和培养过程的全面审视，有助于发现存在的问题和不足，为改进和提高提供依据。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自我审视与反思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自评报告是国际医学教育认证的重要组成部分，有助于促进国际交流与合作，提升医学教育的国际影响力和竞争力。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国际交流与合作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自评报告通过对医学教育各个方面的深入分析和评估，有助于推动医学教育改革和创新，提升医学教育的整体质量。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提升教育质量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自评报告的目的和意义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自评报告的内容和结构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398507" y="1008278"/>
            <a:ext cx="3394996" cy="490334"/>
            <a:chOff x="4398507" y="1008278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4398507" y="100827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学生发展与支持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630337" y="1360840"/>
            <a:ext cx="2931336" cy="1654845"/>
            <a:chOff x="4630337" y="1360840"/>
            <a:chExt cx="2931336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4630337" y="13608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阐述学生在学术、科研、实践、心理等方面的培养和支持措施。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070038" y="1975579"/>
            <a:ext cx="3394996" cy="490334"/>
            <a:chOff x="1070038" y="1975579"/>
            <a:chExt cx="3394996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1070038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教育计划与课程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301868" y="2328140"/>
            <a:ext cx="2931336" cy="1654845"/>
            <a:chOff x="1301868" y="2328140"/>
            <a:chExt cx="2931336" cy="1654845"/>
          </a:xfrm>
        </p:grpSpPr>
        <p:sp>
          <p:nvSpPr>
            <p:cNvPr id="48" name="TextBox 48"/>
            <p:cNvSpPr txBox="1"/>
            <p:nvPr/>
          </p:nvSpPr>
          <p:spPr>
            <a:xfrm>
              <a:off x="1301868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详细描述医学专业的教育计划、课程设置、教学方法、考核方式等。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03771" y="4161775"/>
            <a:ext cx="3394996" cy="490334"/>
            <a:chOff x="303771" y="4161775"/>
            <a:chExt cx="3394996" cy="490334"/>
          </a:xfrm>
        </p:grpSpPr>
        <p:sp>
          <p:nvSpPr>
            <p:cNvPr id="50" name="TextBox 50"/>
            <p:cNvSpPr txBox="1"/>
            <p:nvPr/>
          </p:nvSpPr>
          <p:spPr>
            <a:xfrm>
              <a:off x="303771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教育背景与目标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35601" y="4514336"/>
            <a:ext cx="2931336" cy="1654845"/>
            <a:chOff x="535601" y="4514336"/>
            <a:chExt cx="2931336" cy="1654845"/>
          </a:xfrm>
        </p:grpSpPr>
        <p:sp>
          <p:nvSpPr>
            <p:cNvPr id="52" name="TextBox 52"/>
            <p:cNvSpPr txBox="1"/>
            <p:nvPr/>
          </p:nvSpPr>
          <p:spPr>
            <a:xfrm>
              <a:off x="535601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介绍学校或专业的历史、现状、教育理念、培养目标等。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733442" y="1975579"/>
            <a:ext cx="3394996" cy="490334"/>
            <a:chOff x="7733442" y="1975579"/>
            <a:chExt cx="3394996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7733442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教师队伍与资源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7965273" y="2328140"/>
            <a:ext cx="2931336" cy="1654845"/>
            <a:chOff x="7965273" y="2328140"/>
            <a:chExt cx="2931336" cy="1654845"/>
          </a:xfrm>
        </p:grpSpPr>
        <p:sp>
          <p:nvSpPr>
            <p:cNvPr id="56" name="TextBox 56"/>
            <p:cNvSpPr txBox="1"/>
            <p:nvPr/>
          </p:nvSpPr>
          <p:spPr>
            <a:xfrm>
              <a:off x="7965273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介绍教师队伍的结构、素质、发展情况以及教育资源如实验室、图书馆等的配置和使用情况。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451818" y="4161775"/>
            <a:ext cx="3394996" cy="490334"/>
            <a:chOff x="8451818" y="4161775"/>
            <a:chExt cx="3394996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8451818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教育管理与质量保障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8683648" y="4514336"/>
            <a:ext cx="2931336" cy="1654845"/>
            <a:chOff x="8683648" y="4514336"/>
            <a:chExt cx="2931336" cy="1654845"/>
          </a:xfrm>
        </p:grpSpPr>
        <p:sp>
          <p:nvSpPr>
            <p:cNvPr id="60" name="TextBox 60"/>
            <p:cNvSpPr txBox="1"/>
            <p:nvPr/>
          </p:nvSpPr>
          <p:spPr>
            <a:xfrm>
              <a:off x="8683648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描述学校或专业的教育管理体系、质量保障机制以及持续改进的措施和成果。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自评报告需要全面覆盖医学教育的各个方面，包括教育理念、培养计划、课程设置、教学方法、学生发展、教师队伍、教育资源、教育管理等多个方面。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反思性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自评报告需要对医学教育中存在的问题和不足进行深入反思和分析，提出切实可行的改进措施和建议。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国际性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自评报告需要遵循国际医学教育认证的标准和要求，体现国际视野和水平，促进国际交流与合作。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客观性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自评报告需要客观描述和分析医学教育的实际情况，不回避问题和不足，同时也不夸大成绩和效果。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自评报告的特点和要求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医学危机应对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医学危机是指在医疗过程中突然出现的、严重威胁患者生命安全或导致严重身体损伤的情况，需要医护人员立即采取紧急措施予以处理。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根据危机的性质、紧急程度和影响范围，医学危机可分为急性危机、慢性危机和潜在危机三类。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医学危机定义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医学危机分类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医学危机的定义和分类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建立健全的医学危机应对机制，包括预警机制、快速反应机制、协调机制和后续处理机制等。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应对措施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针对不同类型的医学危机，采取相应的紧急处理措施，如心肺复苏、止血、抗休克、解毒等，同时启动应急预案，协调多方资源，确保患者得到及时有效的救治。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750" r="2375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医学危机的应对策略和措施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机构应定期组织医护人员进行医学危机应对培训和演练，提高医护人员的应急处理能力和团队协作能力。同时，医疗机构应加强与急救中心、血站等相关部门的沟通与协作，确保在发生医学危机时能够及时获取必要的支持和帮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实践举措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某医院成功应对一起急性心肌梗塞患者的案例为例，医院在接到患者求救信息后，迅速启动应急预案，组织心血管内科、急诊科等多学科专家进行联合会诊，及时为患者实施了冠状动脉介入手术，成功挽救了患者的生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医学危机应对的实践和案例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https://d.book118.com/387011000110006032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2024-09-05T10:38:17.133</cp:lastPrinted>
  <dcterms:created xsi:type="dcterms:W3CDTF">2024-09-05T02:38:17Z</dcterms:created>
  <dcterms:modified xsi:type="dcterms:W3CDTF">2024-09-05T02:38:19Z</dcterms:modified>
</cp:coreProperties>
</file>