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141D7-F47E-4775-B230-021D64B07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4B789-7232-4DAC-BF95-43697C51B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4AB39-35EA-4141-B1F5-59C8FDF6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75480-3F8C-478F-91DA-825609116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EBE7E-B69E-4AF7-B78B-93258952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7C6FD5-730A-498C-83E6-114A8575D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DC5BD-40B4-4C5E-A1D3-A77A2A246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E99C2-8417-4D44-823C-327EF22E0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A6F60-3995-4EB4-A10D-FF827BB7D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A9D47-3073-47C5-BB8C-97DADFC53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D4F50-0A68-4ABB-A959-0C1258A65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12166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捷克斯洛伐克动画艺术：传统与创新\n## 1.捷克斯洛伐克动画艺术的发展历程\n### 1.1捷克斯洛伐克动画艺术的起源\n### 1.2捷克斯洛伐克动画艺术的发展阶段\n### 1.3捷克斯洛伐克动画艺术的现状\n## 2.捷克斯洛伐克动画艺术的特点与风格\n### 2.1捷克斯洛伐克动画艺术的独特风格\n### 2.2捷克斯洛伐克动画艺术的主题与类型\n### 2.3捷克斯洛伐克动画艺术的创新与突破\n## 3.捷克斯洛伐克动画艺术的经典作品解析\n### 3.1《狮子和少女》的童话魅力\n### 3.2《捷克岁月》的历史印记\n### 3.3《猫和老鼠》的幽默与智慧\n## 4.捷克斯洛伐克动画艺术在国际上的影响与地位\n### 4.1捷克斯洛伐克动画艺术在世界动画史上的地位\n### 4.2捷克斯洛伐克动画艺术在国际动画奖项中的表现\n### 4.3捷克斯洛伐克动画艺术对国际动画创作的启示与影响\n## 5.捷克斯洛伐克动画艺术的未来发展趋势\n### 5.1捷克斯洛伐克动画艺术的创新与发展策略\n### 5.2捷克斯洛伐克动画艺术在新兴媒体与科技中的应用\n### 5.3捷克斯洛伐克动画艺术与文化产业的融合发展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900"/>
              <a:t>捷克斯洛伐克动画艺术：传统与创新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捷克斯洛伐克动画艺术的发展历程</a:t>
            </a:r>
            <a:endParaRPr/>
          </a:p>
        </p:txBody>
      </p:sp>
      <p:sp>
        <p:nvSpPr>
          <p:cNvPr id="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20世纪初，捷克斯洛伐克开始尝试动画制作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1918年，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第一部捷克斯洛伐克动画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《布拉格之春》诞生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1920年代，捷克斯洛伐克动画艺术家开始尝试制作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实验性动画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1930年代，捷克斯洛伐克动画进入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成熟期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，开始制作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长篇动画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第二次世界大战期间，捷克斯洛伐克动画艺术受到严重影响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动画制作被迫中断，许多动画艺术家投身于其他领域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战后，捷克斯洛伐克动画艺术开始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1940年代至1950年代，捷克斯洛伐克动画艺术进入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黄金时期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涌现出许多优秀的动画作品，如《捷克岁月》、《狮子和少女》等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动画艺术风格独特，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富有创意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幽默感</a:t>
            </a:r>
            <a:endParaRPr/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捷克斯洛伐克动画艺术的起源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25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6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7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28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29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1940年代至1950年代，捷克斯洛伐克动画艺术的黄金时期</a:t>
                </a:r>
                <a:endParaRPr/>
              </a:p>
            </p:txBody>
          </p:sp>
          <p:sp>
            <p:nvSpPr>
              <p:cNvPr id="131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涌现出许多优秀的动画作品，如《捷克岁月》、《狮子和少女》等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动画艺术风格独特，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富有创意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幽默感</a:t>
                </a:r>
                <a:endParaRPr/>
              </a:p>
            </p:txBody>
          </p:sp>
        </p:grpSp>
        <p:grpSp>
          <p:nvGrpSpPr>
            <p:cNvPr id="132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133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1960年代至1970年代，捷克斯洛伐克动画艺术面临转型</a:t>
                </a:r>
                <a:endParaRPr/>
              </a:p>
            </p:txBody>
          </p:sp>
          <p:sp>
            <p:nvSpPr>
              <p:cNvPr id="135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动画制作开始采用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电脑技术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，动画风格发生变化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动画作品主题更加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</a:t>
                </a:r>
                <a:endParaRPr/>
              </a:p>
            </p:txBody>
          </p:sp>
        </p:grpSp>
        <p:grpSp>
          <p:nvGrpSpPr>
            <p:cNvPr id="136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137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1980年代至1990年代，捷克斯洛伐克动画艺术经历低谷</a:t>
                </a:r>
                <a:endParaRPr/>
              </a:p>
            </p:txBody>
          </p:sp>
          <p:sp>
            <p:nvSpPr>
              <p:cNvPr id="1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动画制作受到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因素的影响，发展缓慢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动画作品质量有所下降，但依然涌现出一些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优秀作品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，如《猫和老鼠》等</a:t>
                </a:r>
                <a:endParaRPr/>
              </a:p>
            </p:txBody>
          </p:sp>
        </p:grpSp>
      </p:grpSp>
      <p:sp>
        <p:nvSpPr>
          <p:cNvPr id="140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1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捷克斯洛伐克动画艺术的发展阶段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1990年代至今，捷克斯洛伐克动画艺术逐渐复苏</a:t>
                </a:r>
                <a:endParaRPr/>
              </a:p>
            </p:txBody>
          </p:sp>
          <p:sp>
            <p:nvSpPr>
              <p:cNvPr id="1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动画制作开始采用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三维动画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数码绘画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动画作品风格更加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冒险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动画作品在国际上获得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，如《捷克岁月》等</a:t>
                </a:r>
                <a:endParaRPr/>
              </a:p>
            </p:txBody>
          </p:sp>
        </p:grpSp>
        <p:grpSp>
          <p:nvGrpSpPr>
            <p:cNvPr id="15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21世纪，捷克斯洛伐克动画艺术面临新挑战和机遇</a:t>
                </a:r>
                <a:endParaRPr/>
              </a:p>
            </p:txBody>
          </p:sp>
          <p:sp>
            <p:nvSpPr>
              <p:cNvPr id="1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随着科技的发展，动画制作手段更加丰富，竞争更加激烈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捷克斯洛伐克动画艺术需要不断创新，寻找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新题材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新表现手法</a:t>
                </a:r>
                <a:endParaRPr/>
              </a:p>
            </p:txBody>
          </p:sp>
          <p:sp>
            <p:nvSpPr>
              <p:cNvPr id="15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捷克斯洛伐克动画艺术的现状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捷克斯洛伐克动画艺术的特点与风格</a:t>
            </a:r>
            <a:endParaRPr/>
          </a:p>
        </p:txBody>
      </p:sp>
      <p:sp>
        <p:nvSpPr>
          <p:cNvPr id="1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幽默感：捷克斯洛伐克动画作品常常具有强烈的幽默感，让观众在轻松愉快的氛围中思考问题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创意丰富：捷克斯洛伐克动画艺术家善于运用想象力，创作出独特的形象和故事情节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寓意深刻：捷克斯洛伐克动画作品往往具有深刻的寓意，通过生动的故事传达出一定的道理和思想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捷克斯洛伐克动画艺术的独特风格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74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75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主题多样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：捷克斯洛伐克动画作品涉及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历史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童话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等多个领域</a:t>
                </a:r>
                <a:endParaRPr/>
              </a:p>
            </p:txBody>
          </p:sp>
        </p:grpSp>
        <p:grpSp>
          <p:nvGrpSpPr>
            <p:cNvPr id="177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178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类型丰富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：捷克斯洛伐克动画作品包括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短片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长片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实验性动画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等多种类型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捷克斯洛伐克动画艺术的主题与类型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8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技术创新：捷克斯洛伐克动画艺术家不断尝试新技术，如三维动画、数码绘画等，提高动画制作水平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表现手法创新：捷克斯洛伐克动画艺术家善于运用象征、隐喻等手法，丰富动画的表现力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题材创新：捷克斯洛伐克动画艺术家不断寻找新题材，拓展动画作品的创作领域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捷克斯洛伐克动画艺术的创新与突破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捷克斯洛伐克动画艺术的经典作品解析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故事情节独特，充满想象力和创意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角色形象生动，具有个性和魅力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动画风格优美，画面精致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《狮子和少女》的童话魅力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https://d.book118.com/387012166030006044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捷克斯洛伐克动画艺术：传统与创新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2024-09-18T09:40:37.493</cp:lastPrinted>
  <dcterms:created xsi:type="dcterms:W3CDTF">2024-09-18T01:40:37Z</dcterms:created>
  <dcterms:modified xsi:type="dcterms:W3CDTF">2024-09-18T01:40:39Z</dcterms:modified>
</cp:coreProperties>
</file>