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8914E7-A209-48DB-BA27-80169E2016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F2F871-AED0-49BB-9C79-18A600DEA0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D5952D-D346-471C-AA50-BC5808F016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025717-4562-4B80-9785-B0A923DAA1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ACB1420-67ED-48C8-9FBA-C6C4B1F6C2E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281D1FB-4066-4ACC-B4E4-E252149D1D2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8611418-E93A-4334-8104-CD9952B572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ADBC19-EFD1-4FD0-96CB-7001AB0DF7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0D8550-E8D5-4F02-83E7-27C8F22DF7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46CBEC-9029-427C-8E96-3585821813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988A79-3502-4724-A090-89E49BF352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6.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7.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7013005160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清洁能源行业提高效率的人员培训PPT模板</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汇报人：PPT可修改</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行业概述与发展趋势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人员素质提升与团队建设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设备运行维护与优化管理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安全生产意识培养与风险防范措施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创新驱动发展战略在清洁能源行业应用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总结回顾与展望未来发展规划</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行业概述与发展趋势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4161" r="3416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6910" r="36910"/>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5470" r="3547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指在生产和使用过程中，不会产生或很少产生污染物和温室气体的能源。</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清洁能源定义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包括太阳能、风能、水能、生物质能、地热能等。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清洁能源分类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清洁能源定义及分类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中国清洁能源发展迅速，已成为全球最大的清洁能源市场之一，但仍面临技术、资金、政策等方面的挑战。</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欧美等发达国家在清洁能源技术研发和应用方面处于领先地位，同时也在积极推动清洁能源产业的发展。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国内外发展现状对比</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国外发展现状</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国内发展现状</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随着科技的不断进步，清洁能源技术将不断创新，提高效率和降低成本。</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技术创新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417" r="164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多元化发展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智能化发展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9800" r="198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未来清洁能源将呈现多元化发展的趋势，各种清洁能源将相互补充，形成多元化的能源供应体系。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随着人工智能、大数据等技术的不断发展，清洁能源的生产和使用将更加智能化和高效化。</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政府对清洁能源产业的支持力度将直接影响该产业的发展速度和方向。</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政策支持</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环保法规的日益严格将对清洁能源产业提出更高的要求，同时也将促进该产业的快速发展。</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法规限制</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国际间的合作与交流将有助于清洁能源技术的传播和应用，推动全球清洁能源产业的发展。</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国际合作</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政策法规影响因素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人员素质提升与团队建设</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298" b="629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从业人员现状分析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从业人员数量及结构</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分析当前清洁能源行业从业人员数量、年龄、学历、专业背景等结构特点。</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从业人员能力水平</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评估从业人员在专业技能、团队协作、沟通能力等方面的能力水平。</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从业人员发展需求</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了解从业人员在职业发展规划、技能提升、团队协作等方面的需求。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针对清洁能源行业特点，设计涵盖行业知识、技术技能、安全操作等方面的培训内容。</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专业技能培训内容</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采用线上课程、线下实践、专家讲座等多种培训方法，提高培训效果。</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培训方法</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根据从业人员实际情况，制定合理的培训周期和计划，确保培训目标的实现。</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培训周期与计划</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专业技能培训内容及方法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沟通能力培养</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开展沟通技巧培训、模拟演练等活动，提升从业人员在沟通中的表达能力、倾听能力和反馈能力。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团队协作能力培养</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通过团队建设活动、案例分析等方式，提高从业人员在团队协作中的配合意识和协作能力。</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多元文化融合</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加强从业人员对不同文化背景的理解和尊重，促进多元文化在团队中的融合。</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1353" r="1135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团队协作和沟通能力培养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激励机制设计</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考核评价标准制定</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考核评价方式选择</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考核结果应用</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激励机制与考核评价体系</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根据从业人员实际需求，设计合理的薪酬体系、晋升机会、奖励制度等激励机制。</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采用定期考核、360度反馈评价等多种考核方式，确保考核结果的客观公正。</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制定明确的考核评价标准，包括工作业绩、技能水平、团队协作等多个方面。</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将考核结果作为从业人员晋升、奖惩的重要依据，同时针对考核中发现的问题进行改进和提升。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设备运行维护与优化管理</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875" r="21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设备性能参数与运行效率评估</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讲解设备性能参数含义及正常范围，指导员工如何评估设备运行效率，及时发现潜在问题。</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设备基本构造和工作原理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详细介绍设备主要部件、功能及相互作用关系，帮助员工深入理解设备运行机制。</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操作规范与安全注意事项</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明确设备启动、运行、停止等操作步骤，强调安全操作的重要性，提高员工安全意识。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设备运行原理及操作规范介绍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根据设备特性及使用频率，制定合理的维护保养周期计划，确保设备处于良好状态。</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维护保养计划制定</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提供详细的维护保养操作指南，包括检查、清洁、紧固、调整等步骤，方便员工按规范执行。</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维护保养操作指南</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建立维护保养记录档案，监督员工认真执行维护保养计划，确保设备长期稳定运行。</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维护保养记录与监督</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维护保养周期制定和执行情况检查</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常见故障类型及原因分析</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总结设备运行过程中常见的故障类型，分析故障原因，帮助员工快速识别问题所在。</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故障诊断方法与工具使用</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介绍实用的故障诊断方法，如观察、听诊、测量等，以及常用诊断工具的使用方法，提高员工故障诊断能力。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故障排除流程与应急处理措施</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梳理故障排除流程，明确应急处理措施，指导员工在设备发生故障时能够迅速应对，减少生产损失。</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故障诊断排除技巧分享</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https://d.book118.com/387013005160006042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2024-09-16T10:14:49.226</cp:lastPrinted>
  <dcterms:created xsi:type="dcterms:W3CDTF">2024-09-16T02:14:49Z</dcterms:created>
  <dcterms:modified xsi:type="dcterms:W3CDTF">2024-09-16T02:14:51Z</dcterms:modified>
</cp:coreProperties>
</file>