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1FBFC-F45D-4763-AFE5-501A7BA3F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A52EB-72FF-43F8-92B5-9959322C8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51DA8-AB4B-4188-AE73-7EC3B074C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C17040-675A-4F56-8640-70CC14EA7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924902-0332-4C29-AB1E-4ADED4263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415650-B7C3-4C63-8708-9C52642D4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386F6C-91CC-4EBA-A5C8-F81296203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EF6FDE-A56B-4B9B-8C8B-942EA8B57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53929-28F5-4CA6-A460-5ACA5208F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91945-A85F-468C-A225-DE3058CF8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4024F-B688-4EA9-AB53-647526CE8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131130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文明校园的发展历程与现状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文明校园建设的初级阶段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文明校园建设的深化阶段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文明校园建设的创新阶段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当前文明校园建设的现状与问题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未来文明校园建设的展望与建议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417" r="3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文明校园是指在学校内营造一种积极向上、健康文明的氛围，推动学生全面发展，提高学生综合素质的一种教育模式。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文明校园的意义在于培养学生正确的世界观、人生观和价值观，提高学生的道德水平，促进学生全面发展，同时也有利于营造和谐、稳定的校园环境。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文明校园的定义与意义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20" r="2862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初步探索阶段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20世纪80年代，我国开始探索文明校园建设，主要是在中小学开展德育教育和校园文化建设。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逐步发展阶段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90年代以后，随着素质教育的提出和推进，文明校园建设逐渐成为学校教育的重要组成部分，各高校也陆续开展了文明校园创建活动。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深化发展阶段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进入21世纪，随着教育改革的不断深入和学生全面发展的需求日益凸显，文明校园建设进入了深化发展阶段，更加注重学生的主体地位和全面发展。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文明校园建设的初级阶段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包括教学楼、宿舍、食堂、图书馆等建筑的规划与建设，以及校园绿化、美化等环境优化措施。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校园建筑与环境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958" r="18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042" r="19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体育设施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708" r="22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配备先进的教学设备和实验器材，提供多媒体教室、计算机房等现代化教学场所。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建设运动场、体育馆等体育设施，满足师生日常锻炼和举办各类体育活动的需要。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基础设施建设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制定并宣传学校的校风校训，弘扬积极向上的校园精神，引导学生树立正确的价值观。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校风校训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鼓励师生积极参与学术研究和交流活动，提高学校的学术水平和影响力。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学术氛围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组织丰富多彩的文体活动和社团活动，培养学生的兴趣爱好和团队协作精神。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文体活动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校园文化初步形成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417" r="2041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学生行为规范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制定学生行为准则和违纪处理办法，规范学生的言行举止，培养良好的行为习惯。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教师职业道德规范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明确教师的职业道德要求和行为规范，提高教师的职业素养和教育教学水平。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校园秩序管理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加强校园安全管理和治安管理，维护校园秩序和师生安全。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师生行为规范制定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文明校园建设的深化阶段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56" r="271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弘扬社会主义核心价值观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通过课堂教学、校园文化活动等多种形式，深入宣传和弘扬社会主义核心价值观，引导学生树立正确的世界观、人生观和价值观。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打造特色校园文化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鼓励学校根据自身历史、传统和特色，打造具有独特魅力的校园文化，提升学校文化软实力。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加强网络文化建设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积极运用新媒体新技术，加强校园网络文化建设，营造健康向上的网络文化氛围。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校园文化建设深入推进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加强教师职业道德教育，引导教师树立崇高的职业理想，自觉践行师德规范，做学生健康成长的指导者和引路人。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强化师德师风建设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注重学生的品德教育和行为习惯养成，通过开展丰富多彩的活动和课程，引导学生树立正确的道德观念，培养良好的行为习惯。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培育学生良好品德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建立健全心理健康教育工作机制，加强心理健康教育师资队伍建设，提供专业化的心理辅导和咨询服务，促进学生身心健康发展。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加强心理健康教育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师生道德素质提升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https://d.book118.com/387013113042006040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2024-09-12T14:08:13.369</cp:lastPrinted>
  <dcterms:created xsi:type="dcterms:W3CDTF">2024-09-12T06:08:13Z</dcterms:created>
  <dcterms:modified xsi:type="dcterms:W3CDTF">2024-09-12T06:08:15Z</dcterms:modified>
</cp:coreProperties>
</file>