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266AA9-96F7-4791-ADD4-A6417FF47C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4F1118-7F09-4039-856A-04B9735191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E5A8A6E-08FA-4457-90E3-AAA632BB47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6E657C-D7C8-4C93-858F-A01CB76AED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FFCBE0-AE81-42D4-9FE2-6ED1141D3F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5FA2ED-D695-4D79-A1C1-98A248091F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A2E26D-BD54-4C04-9873-CEAD3582A5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73EF78-412E-4EFC-9686-16BEBEB44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01919B-AC92-423A-A2ED-C05F4AED89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69C1D3-42A8-4E4A-B59E-C5BA1C1CA0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E082EA-C241-4DCC-8195-CCA0796C9D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7014030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单人球囊心肺复苏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单人球囊心肺复苏简介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球囊心肺复苏的原理与作用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球囊心肺复苏的操作技巧与注意事项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球囊心肺复苏的培训与认证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单人球囊心肺复苏的实践应用与案例分析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单人球囊心肺复苏简介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4924" b="24924"/>
          <a:stretch>
            <a:fillRect/>
          </a:stretch>
        </p:blipFill>
        <p:spPr>
          <a:xfrm>
            <a:off x="3909691" y="1250241"/>
            <a:ext cx="7848600" cy="5248274"/>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单人球囊心肺复苏是一种急救技术，通过使用球囊和面罩等设备，为患者提供人工呼吸和胸外按压，以维持患者的生命体征。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操作简单、易于掌握，适用于各种场合，特别在没有专业急救人员在场的情况下，单人球囊心肺复苏可以成为紧急救援的重要手段。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公共场所</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在公共场所，如商场、车站、机场等，如果发现有人突然昏厥或心脏骤停，单人球囊心肺复苏可以迅速实施，为等待专业急救人员到来争取时间。</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家庭急救</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在家庭环境中，如果发生意外情况，如突然昏厥、心脏骤停等，单人球囊心肺复苏可以作为紧急救援措施。</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户外运动</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在进行户外运动时，如登山、滑雪等，可能会遇到意外情况，此时单人球囊心肺复苏可以为患者提供及时的急救措施。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8042" r="1804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适用场景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持续救援</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在救援过程中不断观察患者的反应，直至专业急救人员到达。</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C循环</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先进行2次人工呼吸，再连续进行30次胸外按压。</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启动紧急救援</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立即拨打急救电话，并开始进行单人球囊心肺复苏。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CPR训练</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接受专业的CPR培训，掌握正确的操作流程和技巧。</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评估现场</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确保现场安全，检查患者是否有意识、是否有呼吸和心跳。</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球囊心肺复苏的原理与作用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通过气囊的充气和放气，可以提供人工呼吸和循环支持，以维持患者的生命体征。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球囊心肺复苏通常在患者无法自主呼吸或心跳骤停的情况下使用，以迅速恢复患者的呼吸和循环功能。</a:t>
            </a:r>
          </a:p>
        </p:txBody>
      </p:sp>
      <p:pic>
        <p:nvPicPr>
          <p:cNvPr id="7" name="Picture 7"/>
          <p:cNvPicPr>
            <a:picLocks noChangeAspect="1"/>
          </p:cNvPicPr>
          <p:nvPr/>
        </p:nvPicPr>
        <p:blipFill>
          <a:blip r:embed="rId2"/>
          <a:srcRect l="9526" r="952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0865" b="2086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9585" r="95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球囊心肺复苏是一种通过气囊充气和放气来模拟呼吸和心脏挤压的急救技术。</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促进血液循环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通过气囊的挤压和放松，可以产生类似心脏挤压的作用，促进血液循环，维持重要器官的血液供应。</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为专业急救争取时间</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在等待专业急救人员到达之前，球囊心肺复苏可以为患者提供必要的呼吸和循环支持，为抢救争取宝贵的时间。</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维持氧气和二氧化碳的交换</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通过球囊心肺复苏，可以模拟呼吸运动，使氧气进入肺部并带走二氧化碳，从而维持氧气和二氧化碳的交换。</a:t>
            </a:r>
          </a:p>
        </p:txBody>
      </p:sp>
      <p:pic>
        <p:nvPicPr>
          <p:cNvPr id="10" name="Picture 10"/>
          <p:cNvPicPr>
            <a:picLocks noChangeAspect="1"/>
          </p:cNvPicPr>
          <p:nvPr/>
        </p:nvPicPr>
        <p:blipFill>
          <a:blip r:embed="rId2"/>
          <a:srcRect l="19873" r="1987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与胸外按压的比较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球囊心肺复苏可以同时实现人工呼吸和心脏挤压，而胸外按压只能实现心脏挤压。在紧急情况下，球囊心肺复苏可以更快速地恢复患者的呼吸和循环功能。</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与手动呼吸的比较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手动呼吸需要操作者具备较高的技术和体力，而球囊心肺复苏相对容易操作，且可以持续提供稳定的呼吸和循环支持。</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与自动体外除颤器的比较</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自动体外除颤器主要用于治疗心脏骤停患者，而球囊心肺复苏主要用于维持患者的呼吸和循环功能。在某些情况下，球囊心肺复苏可以作为自动体外除颤器的辅助手段，为患者争取更多的抢救时间。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与其他心肺复苏方法的比较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球囊心肺复苏的操作技巧与注意事项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https://d.book118.com/387014030024006032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2024-09-04T19:08:13.781</cp:lastPrinted>
  <dcterms:created xsi:type="dcterms:W3CDTF">2024-09-04T11:08:13Z</dcterms:created>
  <dcterms:modified xsi:type="dcterms:W3CDTF">2024-09-04T11:08:15Z</dcterms:modified>
</cp:coreProperties>
</file>