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72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11BF4-7679-4202-A938-B38411EAF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D30E2-3CD7-4CFD-AAC0-7F7B0FEF7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FBBAA-4C9E-4BEE-9263-624D4E7ED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A9213-1DDB-450A-B97C-BBC7769A0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D541AA-E016-4556-A5FC-6046CDD1E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4924F2-2FB2-412C-B0CA-DB27DEF26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D889A0-08E4-424E-B036-5FC18136F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F313E-4544-4669-A667-F24771964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252E4-BE6E-41E7-A3AE-1351874D4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AD927-AA1E-4319-B7E0-4F41F7380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7CAA4-D093-437A-82BF-7578E78FB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858" r:id="rId2"/>
    <p:sldLayoutId id="2147487859" r:id="rId3"/>
    <p:sldLayoutId id="2147487860" r:id="rId4"/>
    <p:sldLayoutId id="2147487861" r:id="rId5"/>
    <p:sldLayoutId id="2147487862" r:id="rId6"/>
    <p:sldLayoutId id="2147487863" r:id="rId7"/>
    <p:sldLayoutId id="2147487864" r:id="rId8"/>
    <p:sldLayoutId id="2147487865" r:id="rId9"/>
    <p:sldLayoutId id="2147487866" r:id="rId10"/>
    <p:sldLayoutId id="214748786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15020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科学研究计划书范文通用版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研究背景和意义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研究内容和目标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研究计划和时间表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参考文献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研究方法和实验设计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预期成果和风险控制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研究背景和意义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当前科学领域的发展状况</a:t>
            </a:r>
            <a:endParaRPr lang="zh-CN" altLang="en-US"/>
          </a:p>
        </p:txBody>
      </p:sp>
      <p:sp>
        <p:nvSpPr>
          <p:cNvPr id="10490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科技进步：科技发展日新月异，不断推动社会进步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国际合作：国际合作日益密切，共同应对全球性问题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社会需求：社会需求不断变化，推动科学研究不断深入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学科交叉：学科交叉融合，形成新的研究领域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研究的重要性和必要性</a:t>
            </a:r>
            <a:endParaRPr lang="zh-CN" altLang="en-US"/>
          </a:p>
        </p:txBody>
      </p:sp>
      <p:sp>
        <p:nvSpPr>
          <p:cNvPr id="104909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科学研究可以促进科技创新，推动经济发展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科学研究可以培养人才，提高国民素质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科学研究是推动社会进步的重要力量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科学研究可以解决实际问题，提高生活质量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研究对社会的贡献</a:t>
            </a:r>
            <a:endParaRPr lang="zh-CN" altLang="en-US"/>
          </a:p>
        </p:txBody>
      </p:sp>
      <p:sp>
        <p:nvSpPr>
          <p:cNvPr id="104916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培养人才：培养科研人才，提高社会人才素质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促进经济发展：推动经济发展，提高社会经济水平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推动科技进步：通过科学研究，推动科技进步，提高社会生产力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解决实际问题：解决社会实际问题，提高人民生活水平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https://d.book118.com/387015020014006036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科学研究计划书范文通用版</vt:lpstr>
      <vt:lpstr>目录</vt:lpstr>
      <vt:lpstr>研究背景和意义</vt:lpstr>
      <vt:lpstr>当前科学领域的发展状况</vt:lpstr>
      <vt:lpstr>研究的重要性和必要性</vt:lpstr>
      <vt:lpstr>研究对社会的贡献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2024-09-10T20:44:14.126</cp:lastPrinted>
  <dcterms:created xsi:type="dcterms:W3CDTF">2024-09-10T12:44:14Z</dcterms:created>
  <dcterms:modified xsi:type="dcterms:W3CDTF">2024-09-10T12:44:16Z</dcterms:modified>
</cp:coreProperties>
</file>