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5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tags" Target="tags/tag489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DD43D-E6A5-4833-9558-CA6E67CD0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4C663-4EED-4ED2-B8E8-2884FDBF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03E09-F05F-4D31-AE22-3CA789251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12EB3-B90A-41F0-8B55-14477FA05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6FF05-2BDC-4DE2-B150-BCE886943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1FF9C-EF16-4955-93B7-3AAE2523C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10F61-881D-4863-A1F5-093500D5B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37287-D313-4E10-829C-86A8D3B8E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E94F3-7DB6-49EB-927B-8F1A2A15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AA64C-4B6A-471D-BD8A-5AE16919C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48D1E-6E77-4359-BA63-B899D5CAB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7.xml" /><Relationship Id="rId4" Type="http://schemas.openxmlformats.org/officeDocument/2006/relationships/tags" Target="../tags/tag41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1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tags" Target="../tags/tag428.xml" /><Relationship Id="rId6" Type="http://schemas.openxmlformats.org/officeDocument/2006/relationships/tags" Target="../tags/tag429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2.xml" /><Relationship Id="rId4" Type="http://schemas.openxmlformats.org/officeDocument/2006/relationships/tags" Target="../tags/tag43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5.xml" /><Relationship Id="rId4" Type="http://schemas.openxmlformats.org/officeDocument/2006/relationships/tags" Target="../tags/tag436.xml" /><Relationship Id="rId5" Type="http://schemas.openxmlformats.org/officeDocument/2006/relationships/tags" Target="../tags/tag437.xml" /><Relationship Id="rId6" Type="http://schemas.openxmlformats.org/officeDocument/2006/relationships/tags" Target="../tags/tag43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tags" Target="../tags/tag446.xml" /><Relationship Id="rId6" Type="http://schemas.openxmlformats.org/officeDocument/2006/relationships/tags" Target="../tags/tag44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Relationship Id="rId6" Type="http://schemas.openxmlformats.org/officeDocument/2006/relationships/tags" Target="../tags/tag46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8.xml" /><Relationship Id="rId4" Type="http://schemas.openxmlformats.org/officeDocument/2006/relationships/tags" Target="../tags/tag46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5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80.xml" /><Relationship Id="rId4" Type="http://schemas.openxmlformats.org/officeDocument/2006/relationships/tags" Target="../tags/tag481.xml" /><Relationship Id="rId5" Type="http://schemas.openxmlformats.org/officeDocument/2006/relationships/tags" Target="../tags/tag482.xml" /><Relationship Id="rId6" Type="http://schemas.openxmlformats.org/officeDocument/2006/relationships/tags" Target="../tags/tag48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15103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语言使用的研究方法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一、语言使用的研究方法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三、优缺点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二、语言使用研究方法的应用场景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四、总结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当我们想要理解一种语言时，我们需要掌握其使用的研究方法。语言使用的研究方法是指在语言学领域中，用来探究语言使用规律和特点的各种手段和技巧。这些方法可以帮助我们更好地理解语言的发展历程、社会功能、文化内涵等方面。在本次演示中，我们将探讨语言使用的研究方法及其应用场景，以及优缺点，希望能够帮助大家更好地理解和掌握语言研究的技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一、语言使用的研究方法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1、实证研究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1、实证研究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实证研究是一种基于实验和观察的研究方法，旨在揭示语言使用的客观规律。在语言学领域中，实证研究可以通过收集真实场景中的语料库，对语言使用进行定量和定性分析。此外，实证研究还可以采用田野调查、语料库分析等方法，对语言的结构、功能和演变进行深入研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2、案例研究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2、案例研究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案例研究是一种针对特定个体或群体的研究方法，旨在分析特定语言使用案例的成因、演变过程和影响。在语言学领域中，案例研究可以通过对特定语篇或话语进行深入分析，探究语言使用者如何运用语言来表达思想、情感和意图。此外，案例研究还可以对语言接触、语言演变等现象进行深入研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3、文献研究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3、文献研究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文献研究是一种基于已有文献资料的研究方法，旨在梳理和评价已有研究成果，发现新的研究视角和方法。在语言学领域中，文献研究可以通过查阅相关的语言学著作、期刊论文、学位论文等资料，了解该领域的研究现状和发展趋势。此外，文献研究还可以通过对已有研究成果的评价和分析，发现新的研究方向和研究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4、定量研究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4、定量研究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定量研究是一种采用数学方法进行研究的方法，旨在用数字来描述和解释现象之间的关系和规律。在语言学领域中，定量研究可以通过统计和分析大量的语料库数据，探究语言使用的概率分布、模式和趋势。此外，定量研究还可以采用数学模型、算法等方法，对语言的结构和功能进行深入研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二、语言使用研究方法的应用场景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二、语言使用研究方法的应用场景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1、实证研究：适用于研究语言使用的客观规律，如探究语音、语法和词汇的使用频率和分布规律等。此外，实证研究还可用于探究语言接触、语言演变等现象。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二、语言使用研究方法的应用场景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2、案例研究：适用于研究某个具体语言使用案例的成因和影响，如探究某个人或群体的言语行为、沟通方式等。此外，案例研究还可用于深入分析语言接触、语言演变等现象。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二、语言使用研究方法的应用场景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3、文献研究：适用于梳理和评价已有研究成果，发现新的研究视角和方法。此外，文献研究还可用于探究学科交叉领域的研究现状和发展趋势。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二、语言使用研究方法的应用场景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4、定量研究：适用于采用数学方法进行研究，如探究语言的概率分布、模式和趋势等。此外，定量研究还可用于发现新的研究方向和研究问题。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三、优缺点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三、优缺点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1、实证研究的优点：能够揭示语言使用的客观规律，具有较高的可信度和说服力。实证研究的缺点：需要大量的真实场景中的语料库数据，收集和分析过程较为繁琐和耗时。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https://d.book118.com/387015103122006034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20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语言使用的研究方法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2024-09-08T15:01:05.549</cp:lastPrinted>
  <dcterms:created xsi:type="dcterms:W3CDTF">2024-09-08T07:01:05Z</dcterms:created>
  <dcterms:modified xsi:type="dcterms:W3CDTF">2024-09-08T07:01:13Z</dcterms:modified>
</cp:coreProperties>
</file>