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F4DE6-33B9-4086-B7BD-20780835C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9D4CF-8CC2-43B9-B152-3A4D03251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05DDA-960B-4EB9-BE24-8FBFFADB1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DEC67-5E66-49B6-83BC-4DED928AE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6B350-50D5-4BE8-B304-4D95616A8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FDBFCF-DEE4-4483-B176-60D95F374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FD4E6-3B1B-41B1-A791-EAC5F4F81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286A9-9E12-4DB6-BF57-D7DDF9213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956F0-F2D5-40E7-8CF7-5D99F3724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D5ED6-33C9-4D7F-8BDA-0B3C22A62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B05AF-8A24-4710-B0FE-2099A70B6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200112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人力资源管理的绩效评估与奖励技巧培训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奖励制度设计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奖励技巧培训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绩效评估与奖励制度的关系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绩效评估是对员工在工作中的表现、成果和贡献进行客观、公正、全面的评价。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通过评估员工的工作表现，为人力资源管理提供决策依据，促进员工个人和组织整体的发展。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通过评估员工的工作表现，给予相应的奖励和惩罚，激发员工的积极性和工作动力。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提升员工积极性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实现公平公正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通过评估员工的工作表现，发现员工的优点和不足，为组织提供改进和发展的方向。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通过客观、公正的评估标准，确保评估结果的公平性和公正性，维护组织的良好氛围。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绩效评估的体系与流程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包括目标管理法、360度反馈法、关键绩效指标法等，根据组织实际情况选择合适的评估方法。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制定评估计划、确定评估标准、收集评估数据、分析评估结果、反馈评估结果等步骤。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确保评估标准的客观性和公正性，避免主观偏见和误差；及时反馈评估结果，帮助员工了解自己的工作表现和需要改进的地方。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奖励制度设计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激发员工积极性，提高工作质量和效率，促进组织目标的实现。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公平、公正、公开；与绩效挂钩；及时、适度；多样化。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奖励制度的目的与原则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奖励制度的种类与内容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包括奖金、津贴、福利等，直接与员工经济利益挂钩。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如荣誉称号、表扬信、奖状等，满足员工的精神需求。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提供晋升机会、培训机会等，促进员工个人职业发展。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如旅游、休假、家庭关怀等，增强员工的归属感和满意度。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物质奖励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精神奖励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职业发展奖励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其他奖励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制定详细的奖励计划，明确奖励对象、条件、标准等。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加强宣传与沟通，让员工充分了解奖励制度的内容和要求。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建立监督机制，确保奖励制度的公平、公正执行。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定期评估和调整奖励制度，以适应组织发展和员工需求的变化。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通过以上内容的培训，可以帮助人力资源管理人员更好地设计和实施奖励制度，从而激发员工的积极性和创造力，提高组织的整体绩效。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奖励制度的实施与调整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通过设定明确、可衡量的目标，评估员工在达成这些目标方面的绩效表现。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与员工共同设定目标，定期回顾和评估进度，根据目标达成情况给予反馈和奖励。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能够明确工作重点，激发员工积极性，提高工作效率。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过于关注短期目标，可能忽视长期发展和整体绩效。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通过收集来自上级、下级、同事、客户等多方面的反馈，全面评估员工的绩效表现。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确定评估者和被评估者，设计评估问卷，收集并整理反馈数据，制定改进计划。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能够多角度、全面地了解员工绩效，促进员工自我认知和发展。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可能存在主观性和偏见，需要确保评估者的客观性和公正性。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通过设置关键绩效指标（KPI），衡量员工在关键工作领域的绩效表现。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确定关键绩效指标，设定合理的目标值，定期监控和评估实际绩效与目标值的差距。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能够集中精力关注最重要的绩效领域，及时发现问题并采取改进措施。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过于关注量化指标，可能忽视一些重要的非量化因素。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通过综合考虑财务、客户、内部流程和学习与成长四个维度的绩效表现，全面评估组织的整体绩效。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确定四个维度的关键绩效指标和目标值，制定行动计划和资源分配方案，定期回顾和调整计划。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能够将长期和短期目标、财务和非财务指标、内部和外部绩效因素进行平衡考虑。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实施难度较大，需要投入大量时间和资源进行数据收集和分析。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https://d.book118.com/387020011200006030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2024-09-02T20:33:48.183</cp:lastPrinted>
  <dcterms:created xsi:type="dcterms:W3CDTF">2024-09-02T12:33:48Z</dcterms:created>
  <dcterms:modified xsi:type="dcterms:W3CDTF">2024-09-02T12:33:50Z</dcterms:modified>
</cp:coreProperties>
</file>