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11944-CB55-4749-BEEE-408215729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1AA4C-EB3A-4E60-82EF-B4D00B318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7D65F-52A0-4F95-A129-984C61B33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4D1F3A-A99E-41AB-BEDB-3569EBE7A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230792-D1FD-4FF6-BE62-8D32CDA2E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5A11E2-7D09-4E48-8B42-BE53B18CF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E820BC-1EF4-45AF-8500-740994D07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297FBD-DE11-4583-AB6E-478105D75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63CB43-5587-4138-96D5-A54243FFB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3E718-2B91-4FAD-B210-37BA786B8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14C58-BBBD-4FB3-A331-CDCF92AAF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02405312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企业法律风险评估及防范课件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企业法律风险概述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企业法律风险评估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企业法律风险防范策略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企业法律风险防范实践案例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法律风险防范培训与教育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569" r="2156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提高企业法律风险防范意识，降低企业运营中的法律风险。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随着企业规模的扩大和市场竞争的加剧，企业面临的法律风险日益增多，因此加强企业法律风险评估及防范显得尤为重要。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介绍企业法律风险的定义、特点及分类方式，帮助企业全面认识法律风险。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企业法律风险的概念和分类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详细阐述企业法律风险评估的流程和方法，包括风险识别、风险分析、风险评价等环节。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企业法律风险评估的方法和步骤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从制度建设、合同管理、知识产权保护等方面提出具体的法律风险防范策略和措施。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企业法律风险防范策略和措施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结合典型案例，分析企业在实际运营中可能遇到的法律风险及应对措施，提高学员的实战能力。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案例分析与实践操作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企业法律风险概述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企业法律风险是指企业在经营过程中因违反法律规定或合同约定，或者因外部法律环境的变化而导致企业承担不利法律后果的可能性。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根据法律风险的来源和性质，可以将其分为刑事法律风险、民事法律风险、行政法律风险、知识产权法律风险、劳动人事法律风险等。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法律风险定义及类型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企业面临的主要法律风险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包括合同签订、履行、变更、解除等过程中可能出现的各种纠纷和损失。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涉及专利、商标、著作权等知识产权的侵权、维权及权属争议等问题。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包括招聘、用工、薪酬、福利、社保等方面的合规性问题及劳动争议。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涉及税务登记、申报、缴纳、稽查等环节的合规性问题及税务纠纷。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合同管理风险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知识产权风险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劳动人事风险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税务风险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财务影响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声誉影响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经营影响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战略影响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法律风险对企业的影响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法律风险可能导致企业面临罚款、赔偿等经济损失，影响企业财务状况。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法律风险可能导致企业无法正常经营或受到限制，甚至面临停业整顿、吊销执照等严重后果。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法律风险可能损害企业形象和声誉，降低客户信任度和市场竞争力。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法律风险可能影响企业战略规划和实施，增加企业决策成本和风险。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企业法律风险评估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识别、分析企业在经营管理活动中可能遇到的法律风险，为制定防范措施提供依据。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全面性原则、重要性原则、客观性原则、前瞻性原则。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评估目的和原则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包括风险调查法、风险列举法、风险指数法等。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确定评估对象和范围、收集相关信息、进行风险识别、分析风险成因及影响、确定风险等级、提出防范建议。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评估方法和步骤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042" r="20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包括评估概述、评估方法和过程、风险识别和分析、风险等级划分、防范建议等。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确保报告内容真实准确、重点突出、逻辑清晰，同时要注重报告的可读性和可操作性。在编写过程中，要充分考虑企业实际情况和法律法规要求，确保评估结果的科学性和实用性。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编写要点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评估报告编写及要点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企业法律风险防范策略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明确企业股东会、董事会、监事会等治理机构的职责和权限，形成有效的制衡机制。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建立健全企业内部管理制度，规范企业决策程序，防范因决策失误引发的法律风险。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加强企业信息披露和透明度建设，保障股东和利益相关者的知情权。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完善企业治理结构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https://d.book118.com/387024053123006044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2024-09-19T04:02:28.851</cp:lastPrinted>
  <dcterms:created xsi:type="dcterms:W3CDTF">2024-09-18T20:02:28Z</dcterms:created>
  <dcterms:modified xsi:type="dcterms:W3CDTF">2024-09-18T20:02:31Z</dcterms:modified>
</cp:coreProperties>
</file>