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A42C4-4C7A-4854-8733-F936BCBA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32296-2E24-4C8E-86B9-3AC89FD3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E5AE6-BB1B-4A8B-8538-06326E418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E2A1C-38D3-40E1-AF6A-AD138895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75FB8-33B8-4268-8AD3-E7AEB4BA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F0BC7-CAB1-439B-9907-907FEEAA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8DDBA-F024-4334-8709-A586A12D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99B3D-F664-41EE-A97F-6B50C5C2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EA3B7-747B-4927-8F59-9A67F14F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4AA91-1D1D-436F-A2C0-0471CF3D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CCE99-0A38-421C-916C-6A18771F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414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喉头水肿的康复与健康指导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喉头水肿是指喉部组织肿胀导致的喉部气道变窄，引起呼吸困难的一种疾病。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喉咙疼痛、声音嘶哑、呼吸困难、喉鸣音、三凹征（胸骨上窝、锁骨上窝、肋间隙凹陷）等。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8" r="78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感染、过敏、外伤、肿瘤等均可引起喉头水肿。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当喉部受到刺激时，喉部组织发生炎症反应，导致组织肿胀，喉部气道变窄，从而引发呼吸困难。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通过患者的症状、体征及喉镜检查可确诊。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需与喉部肿瘤、异物阻塞、支气管哮喘等疾病相鉴别。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32" b="56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了解患者是否有过敏史、哮喘史、喉炎史等，以及发病前是否有接触刺激性物质或服用药物等。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观察患者是否有呼吸困难、喉痛、声音嘶哑等症状，以及症状的严重程度和持续时间。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检查患者的喉部是否有肿胀、充血、分泌物等情况，以及患者的生命体征是否稳定。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由于喉头水肿导致呼吸道受阻，患者可能出现呼吸困难的症状。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喉头水肿引起喉部炎症和组织损伤，导致喉痛。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由于喉头水肿引起的呼吸困难和喉痛等症状，患者可能会出现焦虑、恐惧等心理反应。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及时清理呼吸道分泌物，保持呼吸道通畅，必要时进行吸氧治疗。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根据医嘱给予抗炎、抗过敏、止痛等药物，缓解喉头水肿和喉痛等症状。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对患者进行心理疏导，缓解焦虑、恐惧等心理反应，增强患者的治疗信心。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密切观察患者的症状和体征变化，及时发现并处理病情加重的情况。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https://d.book118.com/387024140023006026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2024-08-31T01:23:10.866</cp:lastPrinted>
  <dcterms:created xsi:type="dcterms:W3CDTF">2024-08-30T17:23:10Z</dcterms:created>
  <dcterms:modified xsi:type="dcterms:W3CDTF">2024-08-30T17:23:13Z</dcterms:modified>
</cp:coreProperties>
</file>