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AC083-137A-4C08-BA82-542DBDB6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EA68E-5011-44B4-9216-2D6645446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38EB5-5FD3-4121-BA49-28E27FDD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F172F-0205-495E-9E36-C93E82A40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F88FB-DF72-489C-B200-731935E7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4441C-F225-4EB0-84A6-B1611A27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0E0E0-850D-4E58-9E13-858A128AA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A6C3B-2471-4058-9BDD-5AAA7F7A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0D7E0-549A-4482-A6B8-6B5E179D8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B3DC3-6852-476C-A475-BFBACABAD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55890-C5C6-4D52-9DEF-48EEA68F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25002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系统可持续性与韧性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系统可持续性定义
 可持续性核心要素
 系统韧性概念解析
 韧性系统设计原则
 可持续性与韧性关联
 增强系统韧性方法
 案例分析与讨论
 结论与未来展望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系统可持续性定义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系统可持续性与韧性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系统可持续性定义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系统可持续性定义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1.系统可持续性是指一个系统在长期运行过程中，能够保持其功能和稳定性，同时不对环境造成负面影响的能力。</a:t>
            </a:r>
          </a:p>
          <a:p>
            <a:r>
              <a:t>2.系统可持续性需要考虑系统的经济性、社会性和环境性三个方面，确保系统的长期发展和运行。</a:t>
            </a:r>
          </a:p>
          <a:p>
            <a:r>
              <a:t>3.系统可持续性需要与韧性相结合，以确保系统在面临不确定性和风险时能够保持稳定性和可持续性。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系统可持续性的重要性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1.系统可持续性是推动经济、社会和环境可持续发展的重要手段，是实现可持续发展的关键因素之一。</a:t>
            </a:r>
          </a:p>
          <a:p>
            <a:r>
              <a:t>2.随着全球化和信息化的加速发展，系统可持续性成为企业和组织必须面对的重要问题，也是评价企业和组织绩效的重要指标之一。</a:t>
            </a:r>
          </a:p>
          <a:p>
            <a:r>
              <a:t>3.加强系统可持续性的研究和实践，有助于提高系统运行效率和稳定性，降低系统运行风险，为企业和组织创造长期价值。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系统可持续性定义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系统可持续性的发展趋势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1.随着人工智能、物联网、大数据等新兴技术的应用，系统可持续性将更加注重智能化和自适应性。</a:t>
            </a:r>
          </a:p>
          <a:p>
            <a:r>
              <a:t>2.未来，系统可持续性将更加注重生态系统的整体性和可持续性，推动生态系统的健康发展和平衡。</a:t>
            </a:r>
          </a:p>
          <a:p>
            <a:r>
              <a:t>3.同时，系统可持续性将更加注重与人类社会发展的融合，以实现经济、社会和环境的协同发展。</a:t>
            </a:r>
          </a:p>
          <a:p>
            <a:r>
              <a:t>以上内容仅供参考，具体内容可以根据实际需求进行调整和修改。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可持续性核心要素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系统可持续性与韧性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可持续性核心要素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1.提高能源利用效率，减少能源浪费。</a:t>
            </a:r>
          </a:p>
          <a:p>
            <a:r>
              <a:t>2.采用清洁能源，减少对化石燃料的依赖。</a:t>
            </a:r>
          </a:p>
          <a:p>
            <a:r>
              <a:t>3.通过技术创新，优化能源使用和管理。</a:t>
            </a:r>
          </a:p>
          <a:p>
            <a:r>
              <a:t>随着全球能源资源的紧张和环境污染的加剧，能源效率成为了可持续性的核心要素之一。提高能源利用效率可以减少能源浪费，降低对化石燃料的依赖，减缓全球变暖的趋势。同时，清洁能源的采用和技术创新也是提高能源效率的重要手段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水资源管理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1.节约用水，提高水资源利用效率。</a:t>
            </a:r>
          </a:p>
          <a:p>
            <a:r>
              <a:t>2.加强水资源保护，防止水污染。</a:t>
            </a:r>
          </a:p>
          <a:p>
            <a:r>
              <a:t>3.通过雨水收集和利用，增加水资源可利用量。</a:t>
            </a:r>
          </a:p>
          <a:p>
            <a:r>
              <a:t>水资源是人类生存和发展的重要基础，也是可持续性的重要要素之一。随着人口的增长和经济的发展，水资源短缺和水污染问题日益突出。因此，加强水资源管理，提高水资源利用效率，保护水资源的质量，对于保障人类未来的生存和发展具有重要意义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可持续性核心要素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循环经济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1.促进废物的减量化和资源化利用。</a:t>
            </a:r>
          </a:p>
          <a:p>
            <a:r>
              <a:t>2.加强废弃物的回收和处理，避免环境污染。</a:t>
            </a:r>
          </a:p>
          <a:p>
            <a:r>
              <a:t>3.发展绿色产业，推动循环经济的发展。</a:t>
            </a:r>
          </a:p>
          <a:p>
            <a:r>
              <a:t>循环经济是一种以实现资源高效利用和环境保护为目标的经济模式。通过促进废物的减量化和资源化利用，加强废弃物的回收和处理，发展绿色产业等手段，可以实现经济的可持续发展，提高资源的利用效率，减少环境污染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生态保护与修复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1.加强生态保护和修复，恢复生态系统功能。</a:t>
            </a:r>
          </a:p>
          <a:p>
            <a:r>
              <a:t>2.采用生态系统管理方法，保障生态安全和可持续发展。</a:t>
            </a:r>
          </a:p>
          <a:p>
            <a:r>
              <a:t>3.提高公众环保意识，加强生态保护的社会参与。</a:t>
            </a:r>
          </a:p>
          <a:p>
            <a:r>
              <a:t>生态系统是人类生存和发展的基础，也是可持续性的重要要素之一。加强生态保护和修复，恢复生态系统功能，采用生态系统管理方法，可以提高生态系统的韧性和可持续性，保障生态安全和可持续发展。同时，提高公众环保意识，加强生态保护的社会参与也是实现生态系统可持续性的重要手段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可持续性核心要素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社会治理与公平性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1.加强社会治理，提高社会公平性和稳定性。</a:t>
            </a:r>
          </a:p>
          <a:p>
            <a:r>
              <a:t>2.推动社会公正，保障人民基本权利和福利。</a:t>
            </a:r>
          </a:p>
          <a:p>
            <a:r>
              <a:t>3.加强社会风险管理，预防和应对社会风险。</a:t>
            </a:r>
          </a:p>
          <a:p>
            <a:r>
              <a:t>社会治理和公平性是可持续性的重要保障。加强社会治理，提高社会公平性和稳定性，可以保障人民的基本权利和福利，促进社会和谐发展。同时，加强社会风险管理，预防和应对社会风险，可以减少社会不稳定因素，保障可持续发展的顺利进行。</a:t>
            </a:r>
          </a:p>
          <a:p>
            <a:r>
              <a:t>---</a:t>
            </a:r>
          </a:p>
          <a:p>
            <a:r>
              <a:t>以上是关于系统可持续性与韧性中介绍可持续性核心要素的简报PPT章节内容。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系统韧性概念解析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系统可持续性与韧性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系统韧性概念解析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系统韧性的定义与内涵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1.系统韧性是指系统在受到干扰、攻击或故障时，能够保持正常运行、恢复功能并适应变化的能力。</a:t>
            </a:r>
          </a:p>
          <a:p>
            <a:r>
              <a:t>2.系统韧性包括三个核心要素：抵抗性、恢复性和适应性。</a:t>
            </a:r>
          </a:p>
          <a:p>
            <a:r>
              <a:t>3.提高系统韧性可以增强系统的可靠性和稳定性，降低故障风险。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系统韧性的评估与测量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1.系统韧性评估需要考虑系统的构成要素、相互关系和功能特点，以及外部环境因素。</a:t>
            </a:r>
          </a:p>
          <a:p>
            <a:r>
              <a:t>2.常用的系统韧性评估方法包括定性评估、定量评估和混合评估。</a:t>
            </a:r>
          </a:p>
          <a:p>
            <a:r>
              <a:t>3.系统韧性评估可以帮助发现系统的薄弱环节和提升空间，为改进和优化系统提供依据。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系统韧性概念解析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提高系统韧性的技术与方法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1.提高系统韧性需要综合考虑系统的硬件、软件和人员等多个方面。</a:t>
            </a:r>
          </a:p>
          <a:p>
            <a:r>
              <a:t>2.常用的提高系统韧性的技术包括冗余设计、容错技术、负载均衡等。</a:t>
            </a:r>
          </a:p>
          <a:p>
            <a:r>
              <a:t>3.人员培训和管理也是提高系统韧性的重要手段，需要加强应急响应和故障恢复能力。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系统韧性在网络安全领域的应用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1.网络安全领域需要重视系统韧性的提高，以应对网络攻击和数据泄露等风险。</a:t>
            </a:r>
          </a:p>
          <a:p>
            <a:r>
              <a:t>2.系统韧性可以帮助提高网络安全防御的层次和水平，增强网络系统的抗干扰和恢复能力。</a:t>
            </a:r>
          </a:p>
          <a:p>
            <a:r>
              <a:t>3.网络安全需要从多个方面入手，包括加强技术研发、完善管理制度、提高人员意识等。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系统韧性概念解析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系统韧性在城市基础设施中的应用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1.城市基础设施需要具备较高的系统韧性，以应对自然灾害、人为破坏等风险。</a:t>
            </a:r>
          </a:p>
          <a:p>
            <a:r>
              <a:t>2.提高城市基础设施的系统韧性需要加强设施规划、设计、建设、运营等多个环节的管理。</a:t>
            </a:r>
          </a:p>
          <a:p>
            <a:r>
              <a:t>3.城市基础设施需要加强与信息化技术的融合，提高智能化和自适应能力。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系统韧性在未来发展趋势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1.随着信息化和智能化技术的不断发展，系统韧性的重要性将更加凸显。</a:t>
            </a:r>
          </a:p>
          <a:p>
            <a:r>
              <a:t>2.未来系统将更加注重智能化、自适应和可持续性，以提高系统韧性。</a:t>
            </a:r>
          </a:p>
          <a:p>
            <a:r>
              <a:t>3.系统韧性将成为评估系统性能和质量的重要指标之一，需要加强研究和应用。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韧性系统设计原则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系统可持续性与韧性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韧性系统设计原则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1.将系统分解为独立的、可重用的模块，降低系统的复杂性，提高可维护性。</a:t>
            </a:r>
          </a:p>
          <a:p>
            <a:r>
              <a:t>2.模块之间的接口应清晰、稳定，减少相互依赖，便于模块升级和替换。</a:t>
            </a:r>
          </a:p>
          <a:p>
            <a:r>
              <a:t>3.通过模块化设计，隔离故障，避免局部问题影响整个系统，提高系统的韧性。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冗余与备份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1.在关键组件和服务上实现冗余设计，确保系统发生故障时，备份组件能够迅速接管，减少停机时间。</a:t>
            </a:r>
          </a:p>
          <a:p>
            <a:r>
              <a:t>2.定期备份数据，确保数据安全，避免数据丢失。</a:t>
            </a:r>
          </a:p>
          <a:p>
            <a:r>
              <a:t>3.对备份组件进行定期测试，确保备份组件的可用性和可靠性。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韧性系统设计原则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1.设计系统时考虑弹性伸缩，根据需求变化动态调整资源分配，确保系统性能。</a:t>
            </a:r>
          </a:p>
          <a:p>
            <a:r>
              <a:t>2.利用云计算、虚拟化等技术，实现资源的快速部署和释放。</a:t>
            </a:r>
          </a:p>
          <a:p>
            <a:r>
              <a:t>3.监控系统负载，预测需求峰值，提前进行资源调配，确保系统在高峰期的稳定运行。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容错处理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1.在系统设计时考虑容错处理，确保系统在发生故障时能够继续运行或迅速恢复。</a:t>
            </a:r>
          </a:p>
          <a:p>
            <a:r>
              <a:t>2.对关键操作实现事务处理，确保数据的一致性和完整性。</a:t>
            </a:r>
          </a:p>
          <a:p>
            <a:r>
              <a:t>3.记录系统故障日志，便于故障分析和恢复，以及预防类似问题的再次发生。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弹性伸缩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韧性系统设计原则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安全防御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1.构建多层次的安全防御体系，包括网络安全、应用安全、数据安全等。</a:t>
            </a:r>
          </a:p>
          <a:p>
            <a:r>
              <a:t>2.定期进行安全漏洞扫描和风险评估，及时发现和处理潜在的安全隐患。</a:t>
            </a:r>
          </a:p>
          <a:p>
            <a:r>
              <a:t>3.加强用户权限管理，实现访问控制，防止未经授权的访问和数据泄露。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持续监控与改进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1.对系统进行持续监控，收集运行数据，分析系统性能和行为。</a:t>
            </a:r>
          </a:p>
          <a:p>
            <a:r>
              <a:t>2.通过监控数据发现系统瓶颈和潜在问题，及时进行优化和改进。</a:t>
            </a:r>
          </a:p>
          <a:p>
            <a:r>
              <a:t>3.建立反馈机制，将监控数据与用户需求相结合，持续调整系统设计和策略，提高系统韧性和可持续性。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https://d.book118.com/387025002046006032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系统可持续性定义</vt:lpstr>
      <vt:lpstr> 系统可持续性定义</vt:lpstr>
      <vt:lpstr> 系统可持续性定义</vt:lpstr>
      <vt:lpstr> 可持续性核心要素</vt:lpstr>
      <vt:lpstr> 可持续性核心要素</vt:lpstr>
      <vt:lpstr> 可持续性核心要素</vt:lpstr>
      <vt:lpstr> 可持续性核心要素</vt:lpstr>
      <vt:lpstr> 系统韧性概念解析</vt:lpstr>
      <vt:lpstr> 系统韧性概念解析</vt:lpstr>
      <vt:lpstr> 系统韧性概念解析</vt:lpstr>
      <vt:lpstr> 系统韧性概念解析</vt:lpstr>
      <vt:lpstr> 韧性系统设计原则</vt:lpstr>
      <vt:lpstr> 韧性系统设计原则</vt:lpstr>
      <vt:lpstr> 韧性系统设计原则</vt:lpstr>
      <vt:lpstr> 韧性系统设计原则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2024-09-05T01:19:02.302</cp:lastPrinted>
  <dcterms:created xsi:type="dcterms:W3CDTF">2024-09-04T17:19:02Z</dcterms:created>
  <dcterms:modified xsi:type="dcterms:W3CDTF">2024-09-04T17:19:04Z</dcterms:modified>
</cp:coreProperties>
</file>