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3B274-6D8D-483C-A3EE-07F04207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7F847-3865-4906-A7A3-6DB9D029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85C3F-3DFB-4448-8567-34B084A9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A734C-F15F-46A7-BB03-29862727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0E435-DD92-4B04-90E5-A96B29B3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FAEF7-1CD1-43B1-A8DC-120BDA6F7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FFAF3-871C-4A97-B2E5-5ED7EB71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EFE8A-241D-4631-BD14-D95F7936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966F2-047F-4EDD-9136-C95DFA342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B4CD0-9763-4429-A071-E8AD6704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25979-2816-4357-B7B8-E51CD9A24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600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党支部上半年工作总结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工作亮点和特色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存在问题和不足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下半年工作计划和展望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766" b="317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220" b="302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贯彻落实党的方针政策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党支部作为党的基础组织，必须坚决贯彻党的路线方针政策，发挥战斗堡垒作用。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推动单位中心工作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通过总结上半年工作，明确党支部在推动单位中心工作中的角色和作用，为下半年工作提供指导。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加强党支部自身建设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通过总结工作，发现党支部自身建设中存在的问题和不足，提出改进措施，提高党支部的凝聚力和战斗力。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本次总结的时间范围为XXXX年上半年。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包括党支部的思想建设、组织建设、作风建设、制度建设以及反腐倡廉建设等方面的工作。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党支部全体党员，包括支部书记、副书记、组织委员、宣传委员等。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深入学习贯彻习近平新时代中国特色社会主义思想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组织党员认真学习习近平新时代中国特色社会主义思想，通过开展专题学习、研讨交流等方式，引导党员深刻领会其核心要义、精神实质和实践要求。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加强党员思想政治教育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结合“不忘初心、牢记使命”主题教育，定期开展党员思想政治教育活动，引导党员增强“四个意识”、坚定“四个自信”、做到“两个维护”。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推进意识形态工作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加强意识形态阵地建设，做好网络意识形态工作，加强对外宣传和交流合作，提高党支部的凝聚力和影响力。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完善党支部组织制度，规范组织生活，落实“三会一课”制度，提高组织生活的质量和效果。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加强组织制度建设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注重培养党员的综合素质和工作能力，加强党员队伍的教育、管理和监督，打造一支忠诚干净担当的党员队伍。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加强党员队伍建设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加强基层党组织的建设，推动基层党组织与群众密切联系，发挥战斗堡垒作用。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推进基层组织建设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加强党风廉政建设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加强党风廉政建设和反腐败斗争，落实全面从严治党要求，营造风清气正的良好政治生态。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提高服务群众能力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强化宗旨意识和服务意识，关心群众疾苦，积极为群众排忧解难，切实提高服务群众的能力和水平。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落实中央八项规定精神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严格执行中央八项规定及其实施细则精神，持之以恒正风肃纪，切实改进工作作风。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作风建设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定期开展廉政教育活动，引导党员牢固树立正确的权力观、地位观和利益观，增强廉洁自律意识。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加强廉政教育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强化监督执纪问责力度，对违反党纪国法的行为严肃查处，保持惩治腐败的高压态势。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加强监督执纪问责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加强反腐倡廉制度建设，构建不敢腐、不能腐、不想腐的长效机制，从源头上预防和治理腐败。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推进制度建设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反腐倡廉建设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组织开展了多场党员教育培训活动，包括党课、专题讲座、红色教育基地参观等，提高了党员的思想政治素质。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上半年共发展新党员XX名，严格按照党员发展程序和标准进行，确保了新党员的质量。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加强了对党员的日常管理，建立了完善的党员档案管理制度，对党员的思想、工作、学习等方面进行了全面跟踪和记录。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党员发展和管理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指导各基层党组织建立健全组织机构和各项制度，确保党的路线方针政策得到有效贯彻。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加强基层党组织活动场所建设，为党员开展活动提供了良好的环境和条件。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阵地建设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加大对基层党组织的经费支持力度，确保了各项党建活动的顺利开展。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基层党组织建设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组织开展了系列党建品牌活动，如党员先锋岗、志愿服务等，彰显了党组织的先进性和凝聚力。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制定了详细的党建品牌创建计划，明确了品牌名称、标识、内涵等要素。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通过多种渠道对党建品牌进行广泛宣传，提高了品牌的知名度和影响力。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党建品牌创建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思想引领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加强对团员青年的思想引领，引导他们树立正确的世界观、人生观和价值观。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推动团建工作与党建工作深度融合，促进团组织在基层组织中的全覆盖。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活动开展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联合团组织开展丰富多彩的文体活动和社会实践活动，增强了团组织的吸引力和凝聚力。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党建带团建工作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https://d.book118.com/387026004066006033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2024-09-06T21:44:07.600</cp:lastPrinted>
  <dcterms:created xsi:type="dcterms:W3CDTF">2024-09-06T13:44:07Z</dcterms:created>
  <dcterms:modified xsi:type="dcterms:W3CDTF">2024-09-06T13:44:09Z</dcterms:modified>
</cp:coreProperties>
</file>