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CF081ED-DDC3-43B8-95BF-2EA7343331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2031315-7CA7-47CB-9714-3592FF98FC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E5FE467-5FA9-4B1B-9B67-911C22C19D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394E5C0-058A-42F7-8E55-EC7B7FB1A5B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F831D75-9392-4A5F-B187-23CE22C3B27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231820D-6ED4-4349-B46A-8F247059A13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23127C2-1DA1-4580-AD62-5A2EAD2F14E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817A586-8051-46AD-AABF-37214C80EA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D615CB6-2B8C-4400-B676-BA29CC82B1B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75A397B-A501-4F68-938C-2E396FB31B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7378D6F-BB9A-4E1C-AD1C-F97E6DFFEF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87026011115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智能垃圾分类系统的可持续发展策略与实施</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2024-01-17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智能垃圾分类系统概述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可持续发展策略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实施路径与措施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环境问题日益严重</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不合理的垃圾处理方式导致资源浪费、环境污染和生态破坏等问题愈发严重。</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智能垃圾分类系统应运而生</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基于人工智能、物联网等技术的智能垃圾分类系统为城市垃圾处理提供了新的解决方案，具有重要意义。</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城市化进程加速</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随着全球城市化进程不断加速，城市垃圾产生量急剧增加，传统垃圾处理方式已无法满足需求。</a:t>
            </a:r>
          </a:p>
        </p:txBody>
      </p:sp>
      <p:pic>
        <p:nvPicPr>
          <p:cNvPr id="10" name="Picture 10"/>
          <p:cNvPicPr>
            <a:picLocks noChangeAspect="1"/>
          </p:cNvPicPr>
          <p:nvPr/>
        </p:nvPicPr>
        <p:blipFill>
          <a:blip r:embed="rId2"/>
          <a:srcRect l="12500" r="1250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8167" r="181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发展趋势</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未来智能垃圾分类系统将向更高技术水平、更广应用范围和更低成本方向发展。</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国外研究现状</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发达国家在智能垃圾分类系统方面起步较早，技术相对成熟，已广泛应用于城市垃圾处理领域。</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国内研究现状</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近年来，我国智能垃圾分类系统研究发展迅速，但仍存在技术水平不高、推广应用不足等问题。</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研究目的</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本文旨在探讨智能垃圾分类系统的可持续发展策略与实施，为城市垃圾处理提供新的思路和方法。</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研究意义</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通过深入研究智能垃圾分类系统的可持续发展策略与实施，可以推动城市垃圾处理领域的技术创新和管理创新，提高垃圾处理效率和质量，促进资源节约和环境保护，具有重要的理论和实践意义。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7826" r="782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研究目的与意义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智能垃圾分类系统概述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76" r="27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利用先进的计算机视觉、深度学习等技术，实现对垃圾自动分类、识别的系统。</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根据垃圾的性质和来源，可分为生活垃圾、工业垃圾、建筑垃圾等；根据处理方式，可分为可回收垃圾、有害垃圾、湿垃圾和干垃圾。</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分类方式</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智能垃圾分类系统定义</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231" r="2323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89" r="32589"/>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76" r="3257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通过图像识别、传感器检测等技术，对投入的垃圾进行自动分类和识别。</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工作原理</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投入垃圾→自动识别→分类投放→压缩处理→资源回收。</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工作流程</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工作原理与流程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6675" r="16675"/>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计算机视觉技术</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深度学习技术</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传感器检测技术</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机械手臂控制技术</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关键技术分析</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通过图像处理和计算机视觉算法，实现对垃圾图像的自动识别和分类。</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通过红外传感器、重量传感器等，对投入的垃圾进行自动检测和识别。</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利用深度学习模型对大量垃圾图像进行训练和学习，提高分类的准确性和效率。</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利用机械手臂实现对分类后垃圾的自动抓取和投放。</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可持续发展策略</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通过立法手段，明确智能垃圾分类系统的法律地位和管理要求，为其可持续发展提供法制保障。</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制定和完善智能垃圾分类相关法规</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出台一系列鼓励和支持智能垃圾分类系统发展的政策措施，如财政补贴、税收优惠、贷款支持等，降低企业运营成本，提高其市场竞争力。</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加大政策扶持力度</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政策法规支持</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产业链整合与优化</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加强产业链上下游合作</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推动智能垃圾分类系统设备制造商、技术提供商、运营商等产业链上下游企业加强合作，形成产业联盟，实现资源共享和优势互补。</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促进产业协同发展</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将智能垃圾分类系统与循环经济、环保产业等领域相结合，形成协同发展的产业格局，提高资源利用效率。</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加强科技创新</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鼓励企业加大科技研发投入，开展关键技术和设备的研发，提高智能垃圾分类系统的技术水平。</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推动模式创新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探索智能垃圾分类系统运营新模式，如PPP模式、特许经营等，吸引社会资本参与，实现市场化运作。</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创新驱动发展战略</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https://d.book118.com/387026011115006034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2024-09-08T13:44:57.652</cp:lastPrinted>
  <dcterms:created xsi:type="dcterms:W3CDTF">2024-09-08T05:44:57Z</dcterms:created>
  <dcterms:modified xsi:type="dcterms:W3CDTF">2024-09-08T05:44:59Z</dcterms:modified>
</cp:coreProperties>
</file>