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CD56CD-A16D-43F2-932E-C41F5D83E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D374C8-6BB8-41EF-90B1-EF22B7209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D66DA4-6E2A-4EB6-921B-71EBCD3FB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9FCB96-9F7D-4948-86B2-DCEB66EE1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5186D6-971F-4EE1-80DF-6EC48F1C2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5D53FF-70DE-4EC5-B89D-613A55097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2C9851-74C8-4749-B790-022FD069E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757CC9-66C2-44F9-86D5-C3553B32C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2863AF-C7A8-402B-9439-C109BAA21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8FDEC5-AA24-4F84-B4A3-7ADB04E40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7765DF-7C12-4253-9C95-AE5CE880A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02616201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《实验定时器指令》PPT课件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定时器指令概述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定时器指令的使用方法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实验定时器指令的实例分析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定时器指令的常见问题与解决方案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定时器指令的发展趋势与未来展望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定时器指令概述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241" r="322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在程序设计中，定时器指令是一种用于在特定时间间隔后执行特定操作的控制指令。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定时器指令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定时器指令的主要作用是实现程序的定时执行，例如在规定的时间内触发某个事件或执行某个任务。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定时器指令的作用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定时器指令的定义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652" r="2065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硬件定时器是由硬件电路实现的定时器，其精度高、可靠性好，但开发成本较高。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软件定时器是通过软件编程实现的定时器，其开发成本低、灵活性好，但精度和可靠性相对较低。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定时器指令的分类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软件定时器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硬件定时器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定时器指令的使用方法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35088" r="3508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2681" b="2268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定时器指令的基本设置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定时器指令的启动与停止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介绍如何启动和停止定时器指令，包括手动启动和自动启动的方法。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定时时间设置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详细说明如何设置定时时间，包括定时时间的单位、输入方式等。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定时周期设置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解释如何设置定时周期，即定时器指令重复执行的频率。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介绍如何使用定时器指令实现倒计时功能，以及在倒计时过程中如何暂停、恢复和重置。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倒计时功能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提醒功能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多任务调度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4390" r="2439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讲解如何设置定时提醒，以便在指定时间向用户发送提醒信息。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介绍如何使用定时器指令同时调度多个任务，提高工作效率。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定时器指令的常用功能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定时器指令的扩展功能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介绍定时器指令的高级扩展功能，如与其他系统的集成、自定义事件触发等。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系统性能优化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讲解如何优化定时器指令的性能，以满足大规模任务调度的需求。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任务调度算法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深入探讨定时器指令中的任务调度算法，包括优先级调度、公平调度等。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定时器指令的高级应用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实验定时器指令的实例分析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https://d.book118.com/387026162014006042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2024-09-15T05:20:44.405</cp:lastPrinted>
  <dcterms:created xsi:type="dcterms:W3CDTF">2024-09-14T21:20:44Z</dcterms:created>
  <dcterms:modified xsi:type="dcterms:W3CDTF">2024-09-14T21:20:46Z</dcterms:modified>
</cp:coreProperties>
</file>