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C4C80-E386-481D-A731-491986EA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50D40-180E-4A7A-843C-38FAC8B20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907AC-331B-441D-8E26-997EE877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ED92B-D55E-4364-85CF-AA2E8CBB9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C5156-08D6-42E4-92E9-03810522B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6BF4EF-46AD-44E3-A127-4AC9B76AC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5BDF8-72B1-4E9A-BD81-3867A86E5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2B95A-0A37-454A-BF2B-B5BCED57F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EB0CC-489F-479A-BC8C-EBC07875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DC7C7-F384-4CC4-98F2-D0202BEF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20219-1E63-4DA0-A449-EAFC06CC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616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文字设计的种类和特征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文字设计基本种类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文字设计原则与技巧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文字设计在平面设计中的应用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文字设计在数字媒体中的应用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文字设计概述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文字设计是对文字进行视觉化处理和艺术加工的过程，旨在提高文字的视觉表现力和传播效果。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文字设计起源于古代书法和印章艺术，随着印刷技术的进步和计算机技术的发展，文字设计逐渐演变为一种独立的视觉艺术形式。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提高易读性和辨识度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传达情感与氛围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增强视觉冲击力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文字设计广泛应用于平面广告、包装设计、品牌形象设计、网页设计等领域，是视觉传达设计的重要组成部分。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优秀的文字设计能够吸引观众的注意力，传达清晰准确的信息，提升品牌形象和产品的价值。同时，文字设计也是设计师表达创意和个性的重要手段之一。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通过巧妙的构思和独特的表现手法，文字设计可以使文字在视觉上更加突出和引人注目，从而增强视觉冲击力。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合理的字体选择、字号设置、字距调整等文字设计手段可以提高文字的易读性和辨识度，使观众能够更快速、准确地获取信息。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文字设计是品牌形象设计的重要组成部分，通过独特的字体设计和排版方式，可以塑造出独特的品牌形象，增强品牌的辨识度和记忆度。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文字设计可以通过不同的字体、色彩、排版等设计元素传达出不同的情感和氛围，如欢快、庄重、科技等，从而与观众产生情感共鸣。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文字设计基本种类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在字体的笔画开始、结束的地方有额外的装饰，而且笔画的粗细会有所不同。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695" b="1269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常被用于传统、正式、优雅的设计中，如书籍、杂志、报纸等出版物。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Times New Roman、Garamond。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衬线字体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适合现代、简洁的设计，常用于网页、移动应用、标志等。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Helvetica、Arial。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没有额外的装饰，笔画的粗细大致相同。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无衬线字体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Script、Calligraphy。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模仿手写或书法风格，具有流动性和艺术性。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适用于需要传达个性、温馨或艺术感的设计，如海报、贺卡、品牌标识等。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手写字体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具有独特的形状和装饰元素，常常为了吸引注意力或传达某种特定情绪。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适用于需要突出、引人注目的设计，如广告、标题、标志等。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Gothic、Blackletter。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装饰字体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文字设计特征分析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不同的字体有不同的形态特征，如衬线字体、无衬线字体、手写字体等，每种字体都有其独特的视觉效果和适用场景。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字体形态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字号大小直接影响文字的可读性和视觉冲击力，大字号文字更加突出，小字号文字则更加细腻。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字号大小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字重粗细可以表现文字的力量感和层次感，粗体字更加醒目，细体字则更加轻盈。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字重粗细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形态特征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合理的色彩搭配可以增强文字的视觉效果和层次感，如对比色搭配、类似色搭配等。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不同的色彩可以传达不同的情感和氛围，如红色代表热情、蓝色代表冷静等，文字设计中的色彩选择需要与主题和背景相协调。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色彩饱和度与明度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饱和度和明度的变化可以影响文字的视觉效果和情感表达，高饱和度和明度的色彩更加鲜艳夺目，低饱和度和明度的色彩则更加柔和内敛。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892" r="138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文字的排版方式可以影响阅读体验和视觉效果，如横排、竖排、居中、对齐等方式。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字距与行距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字距和行距的设定可以影响文字的密集程度和阅读舒适度，适当的字距和行距可以提高阅读效率。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文字与背景的关系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文字与背景的关系可以影响文字的辨识度和视觉效果，如文字颜色与背景颜色的对比度、文字与背景的融合度等。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空间特征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文字设计原则与技巧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选择轮廓分明、易于辨认的字体，确保文字在视觉上的清晰度。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字体清晰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字号适中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行距与字距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根据应用场景和读者群体选择合适的字号，确保文字大小适中，易于阅读。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保持适当的行距和字距，避免文字拥挤或过于稀疏，提高阅读舒适度。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易读性原则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运用色彩心理学原理，选择与主题相符的字体颜色，增强视觉冲击力。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运用对比、重复、对齐等排版原则，使文字布局美观且具有层次感。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根据设计主题和风格选择合适的字体，使文字与设计整体风格相协调。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9674" b="967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美观性原则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https://d.book118.com/387026166003006046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2024-09-20T22:51:28.748</cp:lastPrinted>
  <dcterms:created xsi:type="dcterms:W3CDTF">2024-09-20T14:51:28Z</dcterms:created>
  <dcterms:modified xsi:type="dcterms:W3CDTF">2024-09-20T14:51:30Z</dcterms:modified>
</cp:coreProperties>
</file>