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7CDD677-44B1-46FE-A492-34367022408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AFAE3-B0DA-4BCB-A2C2-B496EDCAF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8EC20-94D2-41C0-96FA-673F2328E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83762-F27C-4D35-B5C9-6367E0A8C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12113-E375-45BF-BB25-981417F64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D292ED-B996-4972-AF64-EFD343ADD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1D8E0-E4B5-4A0B-BE2B-703B3705B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042CBD-BA06-4C14-A17C-026D49092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18E21-4EF9-48A5-9982-22DD770F2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0E085-0E02-4653-8172-CC359C429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DA2A7-A25B-43D5-B23C-10BA5EC99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90446-0F02-4640-B197-BCDB14CB9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D800D58-0308-4502-8FE6-9B45F023FFD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3272880-639C-4025-8CDC-D4DD2C3C77D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31046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医疗健康中心规划报告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医疗健康中心规划报告简介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医疗健康中心规划的背景分析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医疗健康中心规划的关键要素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医疗健康中心规划的实施策略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医疗健康中心规划的效果评估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医疗健康中心规划的总结与展望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医疗健康中心规划报告简介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https://d.book118.com/387031046044006054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医疗健康中心规划报告</vt:lpstr>
      <vt:lpstr>目录</vt:lpstr>
      <vt:lpstr>第一章 医疗健康中心规划报告简介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2024-09-28T12:40:37.164</cp:lastPrinted>
  <dcterms:created xsi:type="dcterms:W3CDTF">2024-09-28T04:40:37Z</dcterms:created>
  <dcterms:modified xsi:type="dcterms:W3CDTF">2024-09-28T04:40:39Z</dcterms:modified>
</cp:coreProperties>
</file>