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107152-F010-47F0-BD61-1B49ED48D3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F0B167-B5AE-4DF1-A244-5B98EE85C9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D5B2B1-CE14-419F-A1A7-20E0980314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446996-017E-4793-ACDC-2C3A8F2761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45EC8A-79B7-4861-96A6-B9EDE27E36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C3EFAA-424E-4F23-8874-AB1C62CB72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03EE37-FCE9-4DD5-A0F0-26790E7AC2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7E379B-95C3-420F-836B-6E485A8D4C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CE499E-85FD-4895-BE22-9EF1A637B3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17ECC3-C647-482D-8A55-2CD33C84FC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E4A402-D6B5-4BDD-9D69-ED4AD72048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7031123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产程管理的环境保护与可持续发展</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汇报人：XX</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2024-01-19</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产程管理概述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环境保护在产程管理中的应用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可持续发展在产程管理中的应用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产程管理中环境保护与可持续发展的关系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产程管理中环境保护与可持续发展的挑战与解决方案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促进可持续发展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可持续发展已成为全球共识，产程管理作为企业管理的重要组成部分，需要积极践行可持续发展理念。</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提升企业形象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关注环境保护和可持续发展的企业能够赢得更多社会认可和支持，提升企业形象和品牌价值。</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应对环境挑战</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随着工业化进程的加速，环境污染和资源消耗问题日益严重，产程管理需要关注环境保护，以应对这些挑战。</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835" r="208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对当前产程管理中存在的环境保护和可持续发展问题进行梳理和分析。</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产程管理现状分析</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介绍企业在产程管理中采取的环境保护措施及其效果。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环境保护措施</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阐述企业将可持续发展理念融入产程管理的战略和实践，包括资源节约、能源利用、废弃物处理等方面。</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可持续发展战略与实践</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对企业未来在环境保护和可持续发展方面的努力提出建议和展望。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未来展望与建议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产程管理概述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产程管理是指对孕妇从怀孕到分娩的全过程进行科学、系统的管理和指导，以确保母婴安全与健康。</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产程管理具有综合性、动态性和个性化的特点，涉及医疗、护理、心理、营养等多个方面。</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800" r="198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提升医疗质量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产程管理是医疗质量的重要组成部分，提高产程管理水平可以提升整体医疗质量。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提高母婴安全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通过科学的产程管理，可以降低孕产妇和新生儿的死亡率，减少并发症的发生。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促进自然分娩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合理的产程管理可以促进自然分娩，减少不必要的医疗干预，有利于母婴健康。</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产程管理的重要性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古代产程管理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古代由于缺乏科学知识和医疗技术，产程管理主要依赖于经验和传统习俗。</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现代产程管理的起源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随着医学科学的发展，现代产程管理逐渐兴起，以科学的理论和方法指导孕妇的分娩过程。</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产程管理的发展趋势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未来，随着医疗技术的不断进步和人们健康观念的转变，产程管理将更加注重个体化、人性化和智能化的发展。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产程管理的历史与发展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环境保护在产程管理中的应用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00" r="100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0000" r="100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预防原则</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治理原则</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节约原则</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保护原则</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环境保护的原则和措施</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通过改进生产工艺、使用环保材料等方式，预防环境污染和资源浪费。</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提高资源利用效率，减少不必要的资源消耗和浪费。</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对已经产生的环境污染进行积极治理，确保污染物达标排放。</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加强对自然生态和环境的保护，维护生态平衡和生物多样性。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绿色供应链管理</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选择环保合规的供应商，确保原材料和生产过程符合环保要求。</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清洁生产</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采用先进的清洁生产技术，减少生产过程中的污染物排放。</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废弃物回收和处理</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建立废弃物回收和处理系统，实现废弃物的减量化、资源化和无害化处理。</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能源管理和优化</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加强能源管理，提高能源利用效率，减少能源消耗和碳排放。</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环境保护在产程管理中的实践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https://d.book118.com/387031123016006035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2024-09-09T08:50:03.230</cp:lastPrinted>
  <dcterms:created xsi:type="dcterms:W3CDTF">2024-09-09T00:50:03Z</dcterms:created>
  <dcterms:modified xsi:type="dcterms:W3CDTF">2024-09-09T00:50:05Z</dcterms:modified>
</cp:coreProperties>
</file>