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DGJGD+MS-UIGothic"/>
      <p:regular r:id="rId15"/>
    </p:embeddedFont>
    <p:embeddedFont>
      <p:font typeface="IKLDRL+FBVFBW+MicrosoftYaHei-Bold"/>
      <p:regular r:id="rId16"/>
    </p:embeddedFont>
    <p:embeddedFont>
      <p:font typeface="HUDUSM+JUJACJ+ArialMT"/>
      <p:regular r:id="rId17"/>
    </p:embeddedFont>
    <p:embeddedFont>
      <p:font typeface="UUTSAB+FBVFBW+MicrosoftYaHei-Bold"/>
      <p:regular r:id="rId18"/>
    </p:embeddedFont>
    <p:embeddedFont>
      <p:font typeface="KHMGEV+VTMKLR+MicrosoftYaHei"/>
      <p:regular r:id="rId19"/>
    </p:embeddedFont>
    <p:embeddedFont>
      <p:font typeface="EISHNN+VTMKLR+MicrosoftYaHei"/>
      <p:regular r:id="rId20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6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9E9F5-CAAA-4670-916B-38D69160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231D5-DB9A-4B85-B1DA-C30CF8B1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8068-A066-481C-B6D3-ABB3091F9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52EF4-4831-497B-9982-27C34C67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1B71C-7115-42D0-9E8C-5D8495D0F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61496-CFF0-4AFA-813A-59A9897D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CDC0F-C71C-421B-9546-B48D546B5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FB267-6AF9-4B0C-9609-C83D2323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28880-0F0B-4975-9723-BCAEFAB1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F01E8-3F6B-41AA-8FED-941082B0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8FCD8-3BC1-4FE7-B173-85E95554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32043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2026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MDGJGD+MS-UIGothic"/>
                <a:cs typeface="MDGJGD+MS-UIGothic"/>
              </a:rPr>
              <a:t>一例骶尾部</a:t>
            </a:r>
            <a:r>
              <a:rPr sz="4050">
                <a:solidFill>
                  <a:srgbClr val="42656C"/>
                </a:solidFill>
                <a:latin typeface="IKLDRL+FBVFBW+MicrosoftYaHei-Bold"/>
                <a:cs typeface="IKLDRL+FBVFBW+MicrosoftYaHei-Bold"/>
              </a:rPr>
              <a:t>ⅳ</a:t>
            </a:r>
            <a:r>
              <a:rPr sz="4050">
                <a:solidFill>
                  <a:srgbClr val="42656C"/>
                </a:solidFill>
                <a:latin typeface="MDGJGD+MS-UIGothic"/>
                <a:cs typeface="MDGJGD+MS-UIGothic"/>
              </a:rPr>
              <a:t>期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压疮</a:t>
            </a:r>
            <a:r>
              <a:rPr sz="4050">
                <a:solidFill>
                  <a:srgbClr val="42656C"/>
                </a:solidFill>
                <a:latin typeface="MDGJGD+MS-UIGothic"/>
                <a:cs typeface="MDGJGD+MS-UIGothic"/>
              </a:rPr>
              <a:t>病人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伤</a:t>
            </a:r>
            <a:r>
              <a:rPr sz="4050">
                <a:solidFill>
                  <a:srgbClr val="42656C"/>
                </a:solidFill>
                <a:latin typeface="MDGJGD+MS-UIGothic"/>
                <a:cs typeface="MDGJGD+MS-UIGothic"/>
              </a:rPr>
              <a:t>口的</a:t>
            </a:r>
          </a:p>
          <a:p>
            <a:pPr marL="0" marR="0">
              <a:lnSpc>
                <a:spcPts val="4050"/>
              </a:lnSpc>
              <a:spcBef>
                <a:spcPts val="1829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42656C"/>
                </a:solidFill>
                <a:latin typeface="MDGJGD+MS-UIGothic"/>
                <a:cs typeface="MDGJGD+MS-UIGothic"/>
              </a:rPr>
              <a:t>理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MDGJGD+MS-UIGothic"/>
                <a:cs typeface="MDGJG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4233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HUDUSM+JUJACJ+ArialMT"/>
                <a:cs typeface="HUDUSM+JUJAC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压疮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2971990"/>
            <a:ext cx="3404819" cy="1881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HUDUSM+JUJACJ+ArialMT"/>
                <a:cs typeface="HUDUSM+JUJAC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骶尾部</a:t>
            </a:r>
            <a:r>
              <a:rPr sz="2400">
                <a:solidFill>
                  <a:srgbClr val="42656C"/>
                </a:solidFill>
                <a:latin typeface="IKLDRL+FBVFBW+MicrosoftYaHei-Bold"/>
                <a:cs typeface="IKLDRL+FBVFBW+MicrosoftYaHei-Bold"/>
              </a:rPr>
              <a:t>ⅳ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压疮护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HUDUSM+JUJACJ+ArialMT"/>
                <a:cs typeface="HUDUSM+JUJAC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压疮预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防与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HUDUSM+JUJACJ+ArialMT"/>
                <a:cs typeface="HUDUSM+JUJAC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病例分析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2795" y="461791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HUDUSM+JUJACJ+ArialMT"/>
                <a:cs typeface="HUDUSM+JUJAC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42656C"/>
                </a:solidFill>
                <a:latin typeface="MDGJGD+MS-UIGothic"/>
                <a:cs typeface="MDGJGD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UUTSAB+FBVFBW+MicrosoftYaHei-Bold"/>
                <a:cs typeface="UUTSAB+FBVFB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4284" y="384680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压疮</a:t>
            </a:r>
            <a:r>
              <a:rPr sz="4500">
                <a:solidFill>
                  <a:srgbClr val="42656C"/>
                </a:solidFill>
                <a:latin typeface="MDGJGD+MS-UIGothic"/>
                <a:cs typeface="MDGJG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MDGJGD+MS-UIGothic"/>
                <a:cs typeface="MDGJGD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压疮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是由于身体局部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组织长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期受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致血液循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障碍，局部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血、缺氧、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养缺乏，使皮肤失去正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常功能而引起的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和坏死。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DGJGD+MS-UIGothic"/>
                <a:cs typeface="MDGJGD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压疮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程，可分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HMGEV+VTMKLR+MicrosoftYaHei"/>
                <a:cs typeface="KHMGEV+VTMKLR+MicrosoftYaHei"/>
              </a:rPr>
              <a:t>Ⅰ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期、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HMGEV+VTMKLR+MicrosoftYaHei"/>
                <a:cs typeface="KHMGEV+VTMKLR+MicrosoftYaHei"/>
              </a:rPr>
              <a:t>Ⅱ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期、</a:t>
            </a:r>
            <a:r>
              <a:rPr sz="1350">
                <a:solidFill>
                  <a:srgbClr val="FFFFFF"/>
                </a:solidFill>
                <a:latin typeface="KHMGEV+VTMKLR+MicrosoftYaHei"/>
                <a:cs typeface="KHMGEV+VTMKLR+MicrosoftYaHei"/>
              </a:rPr>
              <a:t>Ⅲ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期、</a:t>
            </a:r>
            <a:r>
              <a:rPr sz="1350">
                <a:solidFill>
                  <a:srgbClr val="FFFFFF"/>
                </a:solidFill>
                <a:latin typeface="KHMGEV+VTMKLR+MicrosoftYaHei"/>
                <a:cs typeface="KHMGEV+VTMKLR+MicrosoftYaHei"/>
              </a:rPr>
              <a:t>Ⅳ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压疮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MDGJGD+MS-UIGothic"/>
                <a:cs typeface="MDGJGD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压疮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主要由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期卧床、局部受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摩擦力、剪切力等因素引起。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MDGJGD+MS-UIGothic"/>
                <a:cs typeface="MDGJGD+MS-UIGothic"/>
              </a:rPr>
              <a:t>病理机制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期受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压导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致皮肤和皮下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，出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胞坏死，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和坏死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床表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2000" spc="15">
                <a:solidFill>
                  <a:srgbClr val="00A5B2"/>
                </a:solidFill>
                <a:latin typeface="MDGJGD+MS-UIGothic"/>
                <a:cs typeface="MDGJGD+MS-UIGothic"/>
              </a:rPr>
              <a:t>床表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压疮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早期可能出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皮肤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红肿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、疼痛等症状，随着病情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展，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水疱、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、坏死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00A5B2"/>
                </a:solidFill>
                <a:latin typeface="MDGJGD+MS-UIGothic"/>
                <a:cs typeface="MDGJGD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和体格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合患者的具体情况，可作出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MDGJGD+MS-UIGothic"/>
                <a:cs typeface="MDGJGD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UUTSAB+FBVFBW+MicrosoftYaHei-Bold"/>
                <a:cs typeface="UUTSAB+FBVFB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45534" y="3846806"/>
            <a:ext cx="6000750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MDGJGD+MS-UIGothic"/>
                <a:cs typeface="MDGJGD+MS-UIGothic"/>
              </a:rPr>
              <a:t>骶尾部</a:t>
            </a:r>
            <a:r>
              <a:rPr sz="4500">
                <a:solidFill>
                  <a:srgbClr val="42656C"/>
                </a:solidFill>
                <a:latin typeface="IKLDRL+FBVFBW+MicrosoftYaHei-Bold"/>
                <a:cs typeface="IKLDRL+FBVFBW+MicrosoftYaHei-Bold"/>
              </a:rPr>
              <a:t>ⅳ</a:t>
            </a:r>
            <a:r>
              <a:rPr sz="4500">
                <a:solidFill>
                  <a:srgbClr val="42656C"/>
                </a:solidFill>
                <a:latin typeface="MDGJGD+MS-UIGothic"/>
                <a:cs typeface="MDGJGD+MS-UIGothic"/>
              </a:rPr>
              <a:t>期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压疮护</a:t>
            </a:r>
            <a:r>
              <a:rPr sz="4500">
                <a:solidFill>
                  <a:srgbClr val="42656C"/>
                </a:solidFill>
                <a:latin typeface="MDGJGD+MS-UIGothic"/>
                <a:cs typeface="MDGJGD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口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估与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伤</a:t>
            </a:r>
            <a:r>
              <a:rPr sz="2300" spc="25">
                <a:solidFill>
                  <a:srgbClr val="00A5B2"/>
                </a:solidFill>
                <a:latin typeface="MDGJGD+MS-UIGothic"/>
                <a:cs typeface="MDGJGD+MS-UIGothic"/>
              </a:rPr>
              <a:t>口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00A5B2"/>
                </a:solidFill>
                <a:latin typeface="MDGJGD+MS-UIGothic"/>
                <a:cs typeface="MDGJGD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病人的骶尾部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压疮进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行全面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估，包括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口的大小、深度、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色、气味以及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渗出液的性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伤</a:t>
            </a:r>
            <a:r>
              <a:rPr sz="2300" spc="25">
                <a:solidFill>
                  <a:srgbClr val="00A5B2"/>
                </a:solidFill>
                <a:latin typeface="MDGJGD+MS-UIGothic"/>
                <a:cs typeface="MDGJGD+MS-UIGothic"/>
              </a:rPr>
              <a:t>口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A5B2"/>
                </a:solidFill>
                <a:latin typeface="MDGJGD+MS-UIGothic"/>
                <a:cs typeface="MDGJGD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512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理方法，如清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、引流、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换药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等，以促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进伤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口愈合。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口清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与消毒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2300" spc="25">
                <a:solidFill>
                  <a:srgbClr val="FFFFFF"/>
                </a:solidFill>
                <a:latin typeface="MDGJGD+MS-UIGothic"/>
                <a:cs typeface="MDGJGD+MS-UIGothic"/>
              </a:rPr>
              <a:t>口清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使用生理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水或温和的消毒液清洗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口，去除坏死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和渗出液，保持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口清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DGJGD+MS-UIGothic"/>
                <a:cs typeface="MDGJGD+MS-UIGothic"/>
              </a:rPr>
              <a:t>消毒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FFFF"/>
                </a:solidFill>
                <a:latin typeface="MDGJGD+MS-UIGothic"/>
                <a:cs typeface="MDGJGD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对伤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口周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皮肤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行消毒，避免感染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散，同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时对伤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口内部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DGJGD+MS-UIGothic"/>
                <a:cs typeface="MDGJGD+MS-UIGothic"/>
              </a:rPr>
              <a:t>行消毒，控制感染。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口敷料的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A5B2"/>
                </a:solidFill>
                <a:latin typeface="MDGJGD+MS-UIGothic"/>
                <a:cs typeface="MDGJGD+MS-UIGothic"/>
              </a:rPr>
              <a:t>与更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MDGJGD+MS-UIGothic"/>
                <a:cs typeface="MDGJGD+MS-UIGothic"/>
              </a:rPr>
              <a:t>敷料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口的情况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合适的敷料，如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布、棉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垫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、泡沫敷料等，以保持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口湿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或干燥。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MDGJGD+MS-UIGothic"/>
                <a:cs typeface="MDGJGD+MS-UIGothic"/>
              </a:rPr>
              <a:t>敷料更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定期更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敷料，以保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证伤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口的清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防止感染，同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时观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MDGJGD+MS-UIGothic"/>
                <a:cs typeface="MDGJGD+MS-UIGothic"/>
              </a:rPr>
              <a:t>口愈合情况。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https://d.book118.com/387032043165006043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MDGJGD+MS-UIGothic</vt:lpstr>
      <vt:lpstr>IKLDRL+FBVFBW+MicrosoftYaHei-Bold</vt:lpstr>
      <vt:lpstr>SimSun</vt:lpstr>
      <vt:lpstr>HUDUSM+JUJACJ+ArialMT</vt:lpstr>
      <vt:lpstr>Times New Roman</vt:lpstr>
      <vt:lpstr>UUTSAB+FBVFBW+MicrosoftYaHei-Bold</vt:lpstr>
      <vt:lpstr>KHMGEV+VTMKLR+MicrosoftYaHei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2024-09-18T00:49:49.082</cp:lastPrinted>
  <dcterms:created xsi:type="dcterms:W3CDTF">2024-09-17T16:49:49Z</dcterms:created>
  <dcterms:modified xsi:type="dcterms:W3CDTF">2024-09-17T16:49:50Z</dcterms:modified>
</cp:coreProperties>
</file>