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ADA2C-E472-4BFC-9133-A7007C215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E1D44-40F8-4902-82C5-2B37C764C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BB6C5-1A7A-41B7-878D-18EA146D7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C9115-C7FD-496D-A76F-CF12FDF74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748148-61C7-4509-8DDF-D5D79BD22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1D926E-84C1-4872-9601-44A5904E6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4BEB5E-DDB1-4707-97CB-2A0522FFA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65055-802E-4605-A037-6E098F16D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0829E-5BF4-42C6-96FE-AF8710C4F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7C695-C9A2-404A-A34C-545E30A64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D3DF5-F43E-4770-AEFE-A8AF02945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350200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社会主义核心价值观秀版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社会主义核心价值观主要内容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社会主义核心价值观践行路径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社会主义核心价值观与中华优秀传统文化关系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社会主义核心价值观在当代中国现实意义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如何将社会主义核心价值观融入日常生活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2">
              <a:alpha val="3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975443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社会主义核心价值观是社会主义核心价值体系的内核，体现社会主义核心价值体系的根本性质和基本特征，反映社会主义核心价值体系的丰富内涵和实践要求，是社会主义核心价值体系的高度凝练和集中表达。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29234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党的十八大以来，中央高度重视培育和践行社会主义核心价值观。习近平总书记多次作出重要论述、提出明确要求。中央政治局围绕培育和弘扬社会主义核心价值观、弘扬中华传统美德进行集体学习。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95001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社会主义核心价值观的基本内容包括马克思主义指导思想、中国特色社会主义共同理想、以爱国主义为核心的民族精神和以改革创新为核心的时代精神、社会主义荣辱观。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社会主义核心价值观的形成和发展是一个历史过程，是在中国特色社会主义建设过程中逐步形成和发展起来的。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社会主义核心价值观是对中华优秀传统文化的传承和升华。中华优秀传统文化是中华民族的“根”和“魂”，是社会主义核心价值观的根基和源泉。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主义核心价值观是在应对西方价值观挑战的过程中逐步形成的。在全球化背景下，西方价值观对我国的冲击和影响不可避免。社会主义核心价值观的提出，正是为了应对这一挑战，坚守中华文化立场，弘扬中华文化精神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82" b="408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13" b="781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57" b="5357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历史渊源与发展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社会主义核心价值观为国家治理提供思想引领。国家治理体系和治理能力现代化需要先进的思想理念作为引领。社会主义核心价值观作为社会主义先进文化的精髓，为国家治理提供思想保证和精神动力。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社会主义核心价值观为国家治理提供价值导向。国家治理需要正确的价值导向来引领和规范社会行为。社会主义核心价值观所倡导的富强、民主、文明、和谐等价值理念，为国家治理提供了明确的价值目标。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为国家治理提供道德支撑。国家治理不仅需要法律和制度的硬约束，还需要道德的软约束。社会主义核心价值观所倡导的爱国、敬业、诚信、友善等道德规范，为国家治理提供了坚实的道德支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核心价值观在国家治理中作用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社会主义核心价值观主要内容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富强、民主、文明、和谐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国家富强是人民幸福安康的物质基础，是实现中华民族伟大复兴的必由之路。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社会文明是社会进步的重要标志，是实现中华民族伟大复兴的重要支撑。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人民民主是社会主义的生命，是创造人民美好幸福生活的政治保障。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社会和谐是中国特色社会主义的本质属性，是实现国家富强、民族振兴、人民幸福的重要保证。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自由是人的基本权利，是社会活力和创造力的源泉。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平等是社会主义的核心价值之一，是实现社会公正和人民幸福的重要前提。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公正是社会进步的重要标志，是维护社会稳定和发展的重要保障。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法治是治国理政的基本方式，是实现自由、平等、公正的制度保证。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自由、平等、公正、法治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爱国、敬业、诚信、友善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710" r="147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5455" b="1545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爱国是民族精神的核心，是实现中华民族伟大复兴的精神支柱。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敬业是职业道德的基本要求，是实现个人价值和社会价值的重要途径。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诚信是社会主义核心价值观的重要内容，是维护社会秩序和促进经济发展的重要基础。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友善是人际关系的基本准则，是营造和谐社会氛围的重要条件。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社会主义核心价值观践行路径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125" r="16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家庭是孩子成长的第一个课堂，父母应该树立良好的家庭教育观念，以身作则，传递正确的价值观念。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学校是进行系统社会主义核心价值观教育的主阵地，应将社会主义核心价值观融入教育教学全过程。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社会各界应共同营造良好的社会氛围，通过各种形式和渠道宣传社会主义核心价值观。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教育引导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发展社会主义先进文化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坚持以人民为中心的创作导向，推出更多无愧于时代、无愧于人民的优秀作品，弘扬社会主义核心价值观。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加强网络文化建设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依法加强网络空间治理，培育积极健康、向上向善的网络文化，用社会主义核心价值观引领网络文化建设。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传承中华优秀传统文化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深入挖掘和阐发中华优秀传统文化讲仁爱、重民本、守诚信、崇正义、尚和合、求大同的时代价值。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文化熏陶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https://d.book118.com/387035020063006041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2024-09-14T04:39:31.542</cp:lastPrinted>
  <dcterms:created xsi:type="dcterms:W3CDTF">2024-09-13T20:39:31Z</dcterms:created>
  <dcterms:modified xsi:type="dcterms:W3CDTF">2024-09-13T20:39:33Z</dcterms:modified>
</cp:coreProperties>
</file>