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702E7C-EBB9-4ABE-827B-82BAAB6CC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3568D-638D-4652-8CC8-A993E26EB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17A60-6A78-418B-B8E3-D0341982C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824587-A71D-48E2-8D8D-171ADDCBF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919214-EE86-439D-96CE-9F0B1DD0E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EA4562-19A4-42D3-A07D-202D926DB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24C186-03AC-464C-AE44-EBF79439D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BC6E56-0F51-4829-809C-3831CF991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7DEC06-C099-4156-B6ED-131669594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07027-8FC6-4696-A570-9DBD9A3A5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8035DD-68BC-4F2E-B344-D5DF7E2F5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03611603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部编版一年级语文下册《语文园地二》公开课课件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202X-12-21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教学重点与难点解析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教学方法与手段创新实践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教学评价与反馈机制建立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教学反思与改进措施提出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教材分析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95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本次《语文园地二》包括“识字加油站”、“字词句运用”、“书写提示”、“日积月累”和“我爱阅读”五个部分。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“识字加油站”通过展示不同类型的车辆，让学生认识更多的车名和车标。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“字词句运用”提供了例句和词语，让学生学会运用这些词语和例句进行表达。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“书写提示”介绍了汉字书写的基本规则和技巧。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“日积月累”选取了经典的古诗《春晓》，让学生进行背诵和积累。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“我爱阅读”提供了一篇短文《怎么都快乐》，培养学生的阅读兴趣和习惯。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《语文园地二》内容概述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知识与技能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次《语文园地二》的学习，学生应能够认识更多的车名和车标，掌握汉字书写的基本规则和技巧，学会运用所提供的词语和例句进行表达，背诵《春晓》并理解其意思，阅读《怎么都快乐》并回答相关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1750" b="11750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过程与方法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采用多种教学方法，如讲解、示范、练习、小组合作等，激发学生的学习兴趣和主动性，培养学生的自主学习能力和合作精神。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情感态度与价值观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通过本次学习，学生应培养对语文学习的兴趣和热爱，增强对中华文化的认同感和自豪感，树立正确的价值观和人生观。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教材特点与优势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内容丰富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本次《语文园地二》涵盖了识字、书写、阅读、表达等多个方面，内容丰富多样，有助于全面提高学生的语文素养。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贴近生活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所选内容与学生的日常生活密切相关，如车名和车标、汉字书写规则等，有助于激发学生的学习兴趣和主动性。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注重实践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通过多种教学方法的运用，如讲解、示范、练习等，注重学生的实践操作能力培养，让学生在实际操作中掌握知识和技能。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教学内容与方法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通过图片、拼音、字形等多种方式，帮助学生认识并记忆生字，理解字义。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教授正确的笔画顺序和书写姿势，引导学生练习书写，提高书写质量。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写字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识字与写字教学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通过阅读、朗读、背诵等方式，积累常用词语和成语，增加词汇量。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词语积累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通过造句、组词、填空等练习，让学生学会运用所学词语进行表达。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词语运用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词语积累与运用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通过阅读短文、故事、诗歌等文本，引导学生理解文本内容，提高阅读理解能力。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通过仿写、扩写、缩写等方式，让学生学会运用所学知识进行表达，提高写作能力。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阅读理解与表达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表达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阅读理解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口语交际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通过情境模拟、角色扮演等方式，让学生学会与人交流，提高口语表达能力。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写作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通过写作练习，让学生学会运用所学知识进行书面表达，提高写作水平。同时，也可以通过写作培养学生的想象力和创造力。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469" r="204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口语交际与写作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教学重点与难点解析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理解重点句子的含义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选取本单元中具有代表性的句子，引导学生理解句子的含义，包括修辞手法、表达方式、深层含义等。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运用重点字词句进行表达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通过造句、写作、口语交际等方式，让学生学会运用所学的重点字词句进行表达，提高语言运用能力。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掌握本单元的重点字词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通过朗读、书写、组词、造句等多种方式，让学生熟练掌握本单元的重点字词，包括生字、形近字、多音字等。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333" b="1233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重点字词句的掌握与应用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通过阅读课文，引导学生理解文章的主要内容、思想感情和表达方式，提高学生的阅读理解能力。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833" r="15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理解课文内容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选取具有代表性的课文，引导学生分析文章的结构特点，包括段落划分、过渡方式、首尾呼应等，提高学生的写作能力。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分析课文结构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提供与课文内容相关的拓展阅读材料，让学生了解更多的知识背景和文化内涵，拓宽学生的视野。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拓展阅读材料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阅读理解与表达能力的提升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写作技巧指导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选取具有代表性的作文题目，引导学生分析题目的要求和写作技巧，包括审题、立意、选材、结构、语言表达等，提高学生的写作水平。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口语交际训练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通过角色扮演、情景模拟等方式，让学生进行口语交际训练，提高学生的口语表达能力和沟通技巧。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写作实践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提供写作实践机会，让学生进行实际写作训练，提高学生的写作能力和语言运用能力。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口语交际与写作技巧的掌握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https://d.book118.com/387036116031006030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2024-09-01T17:03:28.747</cp:lastPrinted>
  <dcterms:created xsi:type="dcterms:W3CDTF">2024-09-01T09:03:28Z</dcterms:created>
  <dcterms:modified xsi:type="dcterms:W3CDTF">2024-09-01T09:03:30Z</dcterms:modified>
</cp:coreProperties>
</file>