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FF5BB1-CE0B-4E0A-A1EF-19F2F26B8D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1F32A3-E492-4803-A529-5DD163128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5E8F9B-6EBA-415A-AEE4-35A041756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6B60CF-2719-47E6-974F-84DEA3A1A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8D3FDD-88C4-4766-84E6-97B20B9963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536709-F167-4D1C-BD15-D41E1ED89D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146858-28D8-4105-AB29-4486C079C5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077A64-7403-43C0-BA5F-80F58AB24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5923EA-C946-456F-827B-BF9F6B307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8829A-4B0D-42F5-B490-D842F6D2C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54752-3C70-42FA-A0D7-654BFD026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400411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无线电频谱在WI临床应用中的探索与应用</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无线电频谱基本概念与技术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WI技术原理及设备介绍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无线电频谱在WI诊断中应用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无线电频谱在WI治疗中应用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无线电频谱与WI技术结合优势与挑战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安全性评价与监管政策解读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无线电频谱基本概念与技术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无线电频谱是指无线电波按照频率或者其他特性划分并排列的电磁波谱。</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无线电频谱具有有限性、排他性、复用性、非耗竭性、传播特性等多种属性。</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无线电频谱是自然界存在的一种电磁波资源，是一种国际上稀缺的战略资源。</a:t>
              </a:r>
            </a:p>
          </p:txBody>
        </p:sp>
      </p:grpSp>
      <p:pic>
        <p:nvPicPr>
          <p:cNvPr id="14" name="Picture 14"/>
          <p:cNvPicPr>
            <a:picLocks noChangeAspect="1"/>
          </p:cNvPicPr>
          <p:nvPr/>
        </p:nvPicPr>
        <p:blipFill>
          <a:blip r:embed="rId2"/>
          <a:srcRect l="20000" r="200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00" r="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无线电频谱定义及特性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23" r="2352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早期无线电频谱技术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早期无线电频谱技术主要应用于军事领域，如雷达、无线电通信等。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无线电频谱技术的民用化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随着无线电技术的不断发展，无线电频谱逐渐应用于民用领域，如广播电视、移动通信、卫星通信等。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无线电频谱技术的智能化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近年来，随着人工智能、大数据等技术的不断发展，无线电频谱技术也逐渐向智能化方向发展，如认知无线电、动态频谱管理等。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无线电频谱技术发展历程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 b="83"/>
          <a:stretch>
            <a:fillRect/>
          </a:stretch>
        </p:blipFill>
        <p:spPr>
          <a:xfrm>
            <a:off x="539110" y="1500307"/>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无线电频谱在医学领域具有广泛的应用前景，如无线医疗、远程医疗、健康监测等。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无线电频谱技术可以为医学领域提供更加便捷、高效、安全的医疗服务，如实时监测患者生理参数、实现远程诊断和治疗等。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未来，随着无线电频谱技术的不断发展和完善，其在医学领域的应用将会更加广泛和深入。</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无线电频谱在医学领域应用前景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WI技术原理及设备介绍</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92" r="16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安全性与无创性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WI技术采用非侵入式方式，对人体无辐射伤害，可广泛应用于临床诊断和治疗。</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无线电波与生物组织相互作用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利用无线电频谱中的电磁波与人体组织相互作用，产生反射、透射、散射等信号。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信号处理与成像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通过接收和处理这些信号，提取出与人体组织结构和功能相关的信息，进而生成图像。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WI技术基本原理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发射器</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产生并控制无线电波的发射，确保其能够穿透人体组织。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接收器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接收人体组织反射或透射的无线电波信号，并将其转换为电信号进行后续处理。</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信号处理器</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对接收到的电信号进行滤波、放大、数字化等处理，提取出有用的信息。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成像系统</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将处理后的信号转换为图像，并显示在屏幕上供医生分析和诊断。</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WI设备组成与功能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WI操作流程及注意事项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操作流程</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患者准备、设备调试、信号采集、图像处理、结果分析与报告撰写。</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注意事项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确保设备安全、准确设置参数、避免干扰因素、保护患者隐私、遵循无菌操作原则等。同时，医生需具备专业知识和操作经验，以确保检查的准确性和安全性。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无线电频谱在WI诊断中应用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无线电频谱作为WI（无线成像）技术的信号源，通过发射和接收无线电波来获取图像信息。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提供信号源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无线电波具有较强的穿透能力，能够穿透人体组织，为WI图像采集提供有效的信号支持。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穿透性强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无线电频谱在医学成像中使用的频率和功率都经过严格限制，确保对人体安全无害。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无线电频谱在WI图像采集中作用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信号处理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通过对接收到的无线电信号进行处理，如滤波、放大、数字化等，提高图像质量和分辨率。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图像重建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利用无线电频谱信号的特性，采用特定的算法和技术对图像进行重建，以获取更清晰的医学图像。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定量分析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通过对无线电频谱信号进行定量分析，可以提取出与病变相关的特征参数，为医生提供准确的诊断依据。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无线电频谱在WI图像处理中应用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https://d.book118.com/387040041155006035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2024-09-10T12:06:44.160</cp:lastPrinted>
  <dcterms:created xsi:type="dcterms:W3CDTF">2024-09-10T04:06:44Z</dcterms:created>
  <dcterms:modified xsi:type="dcterms:W3CDTF">2024-09-10T04:06:46Z</dcterms:modified>
</cp:coreProperties>
</file>