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A0A0D-AA5B-47B3-A83B-941C0F015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600D9-E934-4C5E-B08E-795ADFD04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07873-67BA-4887-8A58-1FD3A9FD4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70219-22C9-41EA-8AF2-5A68F40E1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B624F5-7779-4B29-BD30-7AB719EB2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586BE2-DD25-407B-94E8-80B698008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6CEA46-C621-4509-8F24-95067A566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60903-5B4D-414A-A45B-6A38D3602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8CC83-2B59-4E2F-9C20-03CCAE79A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92962-E8D8-4A29-917C-2E3D72B5C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FC516-E9D6-41EF-AA83-77E8576F3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41066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护理礼仪沟通ppt课件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护理人员的基本礼仪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特殊情况下的护理礼仪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护理礼仪的实践与提升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护理礼仪是指护理人员在工作中应遵循的行为准则和规范，包括语言、举止、态度等方面的要求。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护理礼仪是护理职业形象的重要组成部分，是护理人员素质和修养的体现。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良好的护理礼仪能够增强患者对护理人员的信任感，提高患者满意度，从而提高护理服务质量。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促进护患沟通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护理礼仪是护患沟通的重要手段，能够有效地缓解患者紧张情绪，建立良好的护患关系。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提升护理人员素质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护理礼仪是护理人员必备的职业素质，能够提升护理人员的个人形象和职业素养。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古代的护理人员多以家庭成员为主，其护理行为多以家庭传统和习惯为主。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古代护理礼仪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随着医院和护理专业的出现，护理礼仪逐渐规范化、专业化，成为护理教育的重要内容。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近代护理礼仪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现代护理礼仪更加注重人文关怀和患者体验，强调与患者的沟通和互动。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现代护理礼仪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护理人员的基本礼仪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着装规范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仪态端庄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护理人员应穿着整洁、得体的工作服，保持衣物干净、无破损。工作期间应佩戴好工牌，工牌应端正地挂在胸前。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护理人员应保持优雅、端庄的仪态，站立时应挺胸收腹，坐时应端正姿势，行走时应保持稳健的步伐。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着装与仪态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34" r="314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护理人员在与患者及其家属沟通时应使用礼貌用语，如“您好”、“请”、“谢谢”、“不客气”等。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礼貌用语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护理人员应耐心倾听患者及其家属的诉求，避免打断对方说话，并及时回应对方的询问或要求。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78" r="35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微笑是护理人员与患者之间建立良好关系的重要手段，可以缓解患者的紧张情绪，增强护理效果。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护理人员应保持真诚、自然的微笑，避免皮笑肉不笑的情况。在适当的时候可以给予患者鼓励和赞扬。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微笑的技巧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尊重患者隐私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护理人员在护理过程中应尊重患者的隐私，不随意谈论患者的病情、家庭情况等私人信息。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关爱患者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护理人员应关注患者的需求和感受，尽可能为患者提供舒适、安全的护理服务，同时也要关注患者的心理需求，给予患者关爱和温暖。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12" r="133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尊重与关爱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护理沟通技巧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https://d.book118.com/387041066013006051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2024-09-23T21:56:47.207</cp:lastPrinted>
  <dcterms:created xsi:type="dcterms:W3CDTF">2024-09-23T13:56:47Z</dcterms:created>
  <dcterms:modified xsi:type="dcterms:W3CDTF">2024-09-23T13:56:49Z</dcterms:modified>
</cp:coreProperties>
</file>