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40C6D-6BDF-4398-ABE9-CA5C160B5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092B7-4C14-4B0E-A73B-316E699B5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7EA7EB-ECE0-434A-BA4C-E2F62DD35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091E5-2BD6-40D8-8A84-A08BBD78C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E426D9-622D-42D6-A366-2A933A718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00C780-9E81-4CFB-8A93-2F89726C3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B86448-7A03-4E9C-B3D1-94FE369D8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FB6EF3-7E69-49AD-90E2-47C25E3AD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981FD0-4652-486C-985C-295199B80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51095-0F5E-4AE3-9B68-42CCE7B8F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FACB8-1589-42E1-9FF4-83E97CE39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44015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简述清洁护理的目的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清洁护理的定义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清洁护理的目的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清洁护理的实践方法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清洁护理的注意事项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清洁护理的定义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清洁护理的基本概念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清洁护理的目的是为了保持物体表面的清洁卫生，防止细菌滋生和传播，提高使用者的舒适度和健康水平。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清洁护理是指通过各种方法去除物体表面的污垢、尘埃、细菌等，使其恢复至原始状态的过程。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清洁护理的分类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根据清洁对象的不同，清洁护理可以分为家庭清洁、工业清洁、公共设施清洁等。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根据清洁方式的不同，清洁护理可以分为机械清洁、化学清洁、物理清洁等。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清洁护理可以保持物体表面的卫生和美观，提高使用者的生活品质。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清洁护理可以预防细菌滋生和传播，降低疾病传播的风险。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清洁护理可以延长物品的使用寿命，降低维修和更换成本。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清洁护理的目的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清洁护理的首要目的是保持环境卫生，创造一个干净、整洁、舒适的生活和工作环境。通过定期清洁和整理，可以减少细菌、病毒和其他微生物的滋生，从而降低疾病传播的风险。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清洁的环境有助于提高人们的生活质量，减少因环境污染和卫生条件差而引起的健康问题。一个干净舒适的环境能够让人们更加愉悦地生活和工作。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保持环境卫生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清洁护理的另一个重要目的是预防疾病的传播。通过清洁和消毒，可以有效地杀死或去除病原体，降低病毒和细菌在环境中的存活率。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在公共场所和家庭环境中，清洁护理能够减少病毒和细菌的传播途径，保护人们的健康。特别是在疫情期间，定期清洁和消毒更是必不可少的防护措施。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93" r="81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预防疾病传播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清洁护理能够提高人们的生活质量。一个干净舒适的环境能够让人们更加愉悦地生活和工作，提高生活和工作的效率。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清洁的环境有助于提高人们的心理健康，减少因环境污染和卫生条件差而引起的心理压力和焦虑。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https://d.book118.com/387044015015006035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2024-09-09T08:09:21.297</cp:lastPrinted>
  <dcterms:created xsi:type="dcterms:W3CDTF">2024-09-09T00:09:21Z</dcterms:created>
  <dcterms:modified xsi:type="dcterms:W3CDTF">2024-09-09T00:09:23Z</dcterms:modified>
</cp:coreProperties>
</file>