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37192-8C01-425A-94E2-1FE723A4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29DDA-B8ED-416D-B1F1-F9343490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EBF61-1811-44C8-9896-A11A60A1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CA4D7-7409-4954-B874-5FA557B3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87733-945D-4CBE-8671-26260EA33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C508C-3A2F-47BC-9F59-CAB545C2D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D78D4-16E5-472C-871D-09553DC3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67B78-C4AF-4EFD-BCC4-0F5E380E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14B5C-63C2-417E-BFF0-6035E86F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2706A-25B1-4A74-ABBE-B9751A49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F7304-34C8-4760-8980-4C0D88A6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4506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《闪电的分类》PPT课件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闪电的简介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闪电的特性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闪电的观测和预防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闪电的简介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闪电是大自然中的一种放电现象，通常发生在雷暴天气中。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75" b="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击穿空气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73" b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空气中对流形成的不均匀电场，使得云层中的电荷累积，最终形成强大的电场。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当电场强度达到一定程度时，空气被击穿，形成闪电。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闪电的形成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片状闪电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叉状闪电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火箭状闪电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联珠状闪电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闪电的种类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723" r="177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515" r="25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534" r="105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最常见的闪电类型，呈片状或带状。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闪电呈叉状或树枝状，通常发生在暴风雨天气中。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闪电呈火箭状，从云层直射地面。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闪电呈一串珠子状，通常出现在雷暴天气中。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64" r="272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056" r="1305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48" r="192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闪电的危害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直接遭受闪电击中可能导致严重的人身伤害甚至死亡。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闪电可能导致火灾，对财产和生命安全构成威胁。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闪电产生的电磁脉冲可能干扰电子设备，导致通讯和电力设施中断。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闪电的强烈光亮和声音可能对人的心理造成一定的影响，如恐慌和不安。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电击危险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电磁脉冲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闪电的分类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云内闪电发生在积雨云内部，也称为“滚地雷”。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通常持续时间短，电流强度较小，但出现频率较高，对飞机等高空物体威胁较大。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由于云内电荷的积累和放电，形成云内闪电。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主要影响云层内部，但有时也会对地面产生影响。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云内闪电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04" r="1860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云际闪电发生在不同电荷的云层之间，也称为“云间闪电”或“云闪”。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电流强度较大，持续时间较长，通常伴随着雷声。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由于不同云层之间电荷的积累和放电，形成云际闪电。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主要影响云层之间，但有时也会对地面产生影响。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云际闪电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云地闪电发生在积雨云与地面之间，也称为“落地雷”。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电流强度最大，持续时间最长，对地面物体威胁最大。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由于云层与地面之间电荷的积累和放电，形成云地闪电。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主要影响云层与地面之间，对地面物体如建筑物、树木等造成较大威胁。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云地闪电（落地雷）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闪电的特性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https://d.book118.com/387045060043006030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2024-09-01T20:21:31.117</cp:lastPrinted>
  <dcterms:created xsi:type="dcterms:W3CDTF">2024-09-01T12:21:31Z</dcterms:created>
  <dcterms:modified xsi:type="dcterms:W3CDTF">2024-09-01T12:21:33Z</dcterms:modified>
</cp:coreProperties>
</file>